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5" r:id="rId3"/>
    <p:sldId id="257" r:id="rId5"/>
    <p:sldId id="266" r:id="rId6"/>
    <p:sldId id="339" r:id="rId7"/>
    <p:sldId id="340" r:id="rId8"/>
    <p:sldId id="341" r:id="rId9"/>
    <p:sldId id="342" r:id="rId10"/>
    <p:sldId id="338" r:id="rId11"/>
    <p:sldId id="326" r:id="rId12"/>
    <p:sldId id="331" r:id="rId13"/>
    <p:sldId id="330" r:id="rId14"/>
    <p:sldId id="329" r:id="rId15"/>
    <p:sldId id="328" r:id="rId16"/>
    <p:sldId id="327" r:id="rId17"/>
    <p:sldId id="335" r:id="rId18"/>
    <p:sldId id="336" r:id="rId19"/>
    <p:sldId id="334" r:id="rId20"/>
    <p:sldId id="337" r:id="rId21"/>
    <p:sldId id="343" r:id="rId22"/>
    <p:sldId id="344" r:id="rId23"/>
    <p:sldId id="333" r:id="rId24"/>
    <p:sldId id="345" r:id="rId25"/>
    <p:sldId id="347" r:id="rId26"/>
    <p:sldId id="346" r:id="rId27"/>
    <p:sldId id="349" r:id="rId28"/>
    <p:sldId id="353" r:id="rId29"/>
    <p:sldId id="352" r:id="rId30"/>
    <p:sldId id="351" r:id="rId31"/>
    <p:sldId id="350" r:id="rId32"/>
    <p:sldId id="348" r:id="rId33"/>
    <p:sldId id="357" r:id="rId34"/>
    <p:sldId id="318" r:id="rId35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7434"/>
    <a:srgbClr val="4AA44A"/>
    <a:srgbClr val="568D11"/>
    <a:srgbClr val="85AD32"/>
    <a:srgbClr val="0F97C7"/>
    <a:srgbClr val="009D8C"/>
    <a:srgbClr val="0062AC"/>
    <a:srgbClr val="0F8FEF"/>
    <a:srgbClr val="019DD5"/>
    <a:srgbClr val="00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95" autoAdjust="0"/>
  </p:normalViewPr>
  <p:slideViewPr>
    <p:cSldViewPr snapToGrid="0">
      <p:cViewPr varScale="1">
        <p:scale>
          <a:sx n="69" d="100"/>
          <a:sy n="69" d="100"/>
        </p:scale>
        <p:origin x="-92" y="-636"/>
      </p:cViewPr>
      <p:guideLst>
        <p:guide orient="horz" pos="1049"/>
        <p:guide pos="5541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0" d="100"/>
        <a:sy n="60" d="100"/>
      </p:scale>
      <p:origin x="0" y="30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tags" Target="tags/tag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要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日期占位符 1"/>
          <p:cNvSpPr txBox="1"/>
          <p:nvPr userDrawn="1"/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10" name="表格 9"/>
          <p:cNvGraphicFramePr>
            <a:graphicFrameLocks noGrp="1"/>
          </p:cNvGraphicFramePr>
          <p:nvPr userDrawn="1"/>
        </p:nvGraphicFramePr>
        <p:xfrm>
          <a:off x="0" y="1355463"/>
          <a:ext cx="1691680" cy="3873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05296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3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3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界定与表征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3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合理交通结构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3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影响因素辨识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36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干预对策</a:t>
                      </a:r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1" name="直接连接符 10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0" y="1358722"/>
            <a:ext cx="1691680" cy="728261"/>
            <a:chOff x="0" y="1272662"/>
            <a:chExt cx="1691680" cy="788186"/>
          </a:xfrm>
        </p:grpSpPr>
        <p:sp>
          <p:nvSpPr>
            <p:cNvPr id="13" name="矩形 12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414455">
                <a:alpha val="89804"/>
              </a:srgb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主要内容</a:t>
              </a:r>
              <a:endParaRPr lang="zh-CN" altLang="en-US" sz="2400" dirty="0"/>
            </a:p>
          </p:txBody>
        </p:sp>
        <p:sp>
          <p:nvSpPr>
            <p:cNvPr id="14" name="等腰三角形 13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 userDrawn="1"/>
        </p:nvSpPr>
        <p:spPr>
          <a:xfrm>
            <a:off x="2210764" y="50928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主要内容</a:t>
            </a:r>
            <a:endParaRPr lang="zh-CN" altLang="en-US"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1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5682A8-D6B6-4FDA-A495-4D437BAFBB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BDD927-E55F-4D12-BD2D-8ABE6C91271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绪论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0" name="组合 9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568D1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210764" y="509286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绪 论</a:t>
            </a:r>
            <a:endParaRPr lang="zh-CN" altLang="en-US"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8605894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9713890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 userDrawn="1"/>
        </p:nvSpPr>
        <p:spPr>
          <a:xfrm>
            <a:off x="9713890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10821886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/>
        </p:nvSpPr>
        <p:spPr>
          <a:xfrm>
            <a:off x="10821885" y="1287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贡献与创新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69933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210764" y="509286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绪 论</a:t>
            </a:r>
            <a:endParaRPr lang="zh-CN" altLang="en-US"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9"/>
          <p:cNvSpPr txBox="1"/>
          <p:nvPr userDrawn="1"/>
        </p:nvSpPr>
        <p:spPr>
          <a:xfrm>
            <a:off x="8605894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dirty="0">
              <a:solidFill>
                <a:srgbClr val="7671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9713890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21"/>
          <p:cNvSpPr txBox="1"/>
          <p:nvPr userDrawn="1"/>
        </p:nvSpPr>
        <p:spPr>
          <a:xfrm>
            <a:off x="9713890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10821886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3"/>
          <p:cNvSpPr txBox="1"/>
          <p:nvPr userDrawn="1"/>
        </p:nvSpPr>
        <p:spPr>
          <a:xfrm>
            <a:off x="10821885" y="1287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贡献与创新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6" name="表格 25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27" name="组合 2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28" name="矩形 2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568D1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等腰三角形 2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210764" y="509286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绪 论</a:t>
            </a:r>
            <a:endParaRPr lang="zh-CN" altLang="en-US"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文本框 19"/>
          <p:cNvSpPr txBox="1"/>
          <p:nvPr userDrawn="1"/>
        </p:nvSpPr>
        <p:spPr>
          <a:xfrm>
            <a:off x="8605894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dirty="0">
              <a:solidFill>
                <a:srgbClr val="7671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9713890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1"/>
          <p:cNvSpPr txBox="1"/>
          <p:nvPr userDrawn="1"/>
        </p:nvSpPr>
        <p:spPr>
          <a:xfrm>
            <a:off x="9713890" y="1399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dirty="0">
              <a:solidFill>
                <a:srgbClr val="7671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9" name="直接连接符 28"/>
          <p:cNvCxnSpPr/>
          <p:nvPr userDrawn="1"/>
        </p:nvCxnSpPr>
        <p:spPr>
          <a:xfrm>
            <a:off x="10821886" y="116016"/>
            <a:ext cx="0" cy="382032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3"/>
          <p:cNvSpPr txBox="1"/>
          <p:nvPr userDrawn="1"/>
        </p:nvSpPr>
        <p:spPr>
          <a:xfrm>
            <a:off x="10821885" y="1287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贡献与创新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1" name="表格 30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32" name="组合 31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33" name="矩形 32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568D1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等腰三角形 33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界定与表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2210764" y="520172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研究方法与思路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0" y="1268760"/>
          <a:ext cx="1691680" cy="3999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 userDrawn="1"/>
        </p:nvGrpSpPr>
        <p:grpSpPr>
          <a:xfrm>
            <a:off x="3668" y="2079006"/>
            <a:ext cx="1696206" cy="788186"/>
            <a:chOff x="2257770" y="1738764"/>
            <a:chExt cx="1696206" cy="788186"/>
          </a:xfrm>
        </p:grpSpPr>
        <p:grpSp>
          <p:nvGrpSpPr>
            <p:cNvPr id="27" name="组合 26"/>
            <p:cNvGrpSpPr/>
            <p:nvPr userDrawn="1"/>
          </p:nvGrpSpPr>
          <p:grpSpPr>
            <a:xfrm>
              <a:off x="2257770" y="1738764"/>
              <a:ext cx="1691680" cy="788186"/>
              <a:chOff x="0" y="1272662"/>
              <a:chExt cx="1691680" cy="788186"/>
            </a:xfrm>
            <a:solidFill>
              <a:srgbClr val="0070C0"/>
            </a:solidFill>
          </p:grpSpPr>
          <p:sp>
            <p:nvSpPr>
              <p:cNvPr id="28" name="矩形 27"/>
              <p:cNvSpPr/>
              <p:nvPr userDrawn="1"/>
            </p:nvSpPr>
            <p:spPr>
              <a:xfrm>
                <a:off x="0" y="1272662"/>
                <a:ext cx="1691680" cy="788186"/>
              </a:xfrm>
              <a:prstGeom prst="rect">
                <a:avLst/>
              </a:prstGeom>
              <a:solidFill>
                <a:srgbClr val="568D1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研究方法与思路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等腰三角形 28"/>
              <p:cNvSpPr/>
              <p:nvPr userDrawn="1"/>
            </p:nvSpPr>
            <p:spPr>
              <a:xfrm rot="16200000">
                <a:off x="1547664" y="1594748"/>
                <a:ext cx="144016" cy="14401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等腰三角形 19"/>
            <p:cNvSpPr/>
            <p:nvPr userDrawn="1"/>
          </p:nvSpPr>
          <p:spPr>
            <a:xfrm rot="16200000">
              <a:off x="3809960" y="2082116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合理交通结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68D11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 smtClean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8818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2210764" y="519919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关键技术与难点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rot="16200000">
            <a:off x="1547664" y="31742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68D11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 smtClean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6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2210764" y="519919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研究成果与应用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6200000">
            <a:off x="1547664" y="39489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影响因素辨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68D11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 smtClean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6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2210764" y="519919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研究成果与应用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6200000">
            <a:off x="1547664" y="39489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2210764" y="53105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论文总结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8194" y="1295576"/>
          <a:ext cx="1691680" cy="3999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 userDrawn="1"/>
        </p:nvSpPr>
        <p:spPr>
          <a:xfrm>
            <a:off x="3668" y="2079006"/>
            <a:ext cx="1691680" cy="788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2439" y="4510374"/>
            <a:ext cx="1691680" cy="788186"/>
            <a:chOff x="2311936" y="2060849"/>
            <a:chExt cx="1691680" cy="788186"/>
          </a:xfrm>
          <a:solidFill>
            <a:srgbClr val="568D11"/>
          </a:solidFill>
        </p:grpSpPr>
        <p:sp>
          <p:nvSpPr>
            <p:cNvPr id="14" name="矩形 13"/>
            <p:cNvSpPr/>
            <p:nvPr userDrawn="1"/>
          </p:nvSpPr>
          <p:spPr>
            <a:xfrm>
              <a:off x="2311936" y="2060849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3857302" y="2382934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Tm="7000">
    <p:randomBar dir="vert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6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8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9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18214" y="1116277"/>
            <a:ext cx="5391398" cy="469075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-113858" y="1353784"/>
            <a:ext cx="12445340" cy="4239493"/>
            <a:chOff x="-106878" y="1353785"/>
            <a:chExt cx="12445340" cy="4096988"/>
          </a:xfrm>
        </p:grpSpPr>
        <p:sp>
          <p:nvSpPr>
            <p:cNvPr id="16" name="矩形 15"/>
            <p:cNvSpPr/>
            <p:nvPr/>
          </p:nvSpPr>
          <p:spPr>
            <a:xfrm>
              <a:off x="-106878" y="1353785"/>
              <a:ext cx="12445340" cy="2107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-106878" y="3342904"/>
              <a:ext cx="12445340" cy="2107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39700" prst="cross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7" name="等腰三角形 16"/>
          <p:cNvSpPr/>
          <p:nvPr/>
        </p:nvSpPr>
        <p:spPr>
          <a:xfrm flipV="1">
            <a:off x="5624968" y="3358074"/>
            <a:ext cx="588465" cy="327496"/>
          </a:xfrm>
          <a:prstGeom prst="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286644" y="1943465"/>
            <a:ext cx="788259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6000" b="1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微积分（</a:t>
            </a:r>
            <a:r>
              <a:rPr lang="en-US" altLang="zh-CN" sz="6000" b="1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</a:t>
            </a:r>
            <a:r>
              <a:rPr lang="zh-CN" altLang="en-US" sz="6000" b="1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）总结复习</a:t>
            </a:r>
            <a:endParaRPr lang="zh-CN" altLang="en-US" sz="6000" b="1" dirty="0" smtClean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194465" y="4088482"/>
            <a:ext cx="5391398" cy="41523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4136977" y="4102442"/>
            <a:ext cx="3806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 学 科 学 学 院      卢 兴 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162008" y="3230672"/>
            <a:ext cx="649288" cy="1217613"/>
            <a:chOff x="11318875" y="2016125"/>
            <a:chExt cx="649288" cy="1217613"/>
          </a:xfrm>
          <a:solidFill>
            <a:schemeClr val="accent6">
              <a:lumMod val="75000"/>
            </a:schemeClr>
          </a:solidFill>
        </p:grpSpPr>
        <p:sp>
          <p:nvSpPr>
            <p:cNvPr id="14" name="Freeform 73"/>
            <p:cNvSpPr>
              <a:spLocks noEditPoints="1"/>
            </p:cNvSpPr>
            <p:nvPr/>
          </p:nvSpPr>
          <p:spPr bwMode="auto">
            <a:xfrm>
              <a:off x="11318875" y="2016125"/>
              <a:ext cx="649288" cy="1217613"/>
            </a:xfrm>
            <a:custGeom>
              <a:avLst/>
              <a:gdLst>
                <a:gd name="T0" fmla="*/ 377 w 409"/>
                <a:gd name="T1" fmla="*/ 128 h 767"/>
                <a:gd name="T2" fmla="*/ 275 w 409"/>
                <a:gd name="T3" fmla="*/ 97 h 767"/>
                <a:gd name="T4" fmla="*/ 190 w 409"/>
                <a:gd name="T5" fmla="*/ 184 h 767"/>
                <a:gd name="T6" fmla="*/ 14 w 409"/>
                <a:gd name="T7" fmla="*/ 0 h 767"/>
                <a:gd name="T8" fmla="*/ 35 w 409"/>
                <a:gd name="T9" fmla="*/ 213 h 767"/>
                <a:gd name="T10" fmla="*/ 6 w 409"/>
                <a:gd name="T11" fmla="*/ 318 h 767"/>
                <a:gd name="T12" fmla="*/ 26 w 409"/>
                <a:gd name="T13" fmla="*/ 405 h 767"/>
                <a:gd name="T14" fmla="*/ 77 w 409"/>
                <a:gd name="T15" fmla="*/ 470 h 767"/>
                <a:gd name="T16" fmla="*/ 144 w 409"/>
                <a:gd name="T17" fmla="*/ 733 h 767"/>
                <a:gd name="T18" fmla="*/ 65 w 409"/>
                <a:gd name="T19" fmla="*/ 751 h 767"/>
                <a:gd name="T20" fmla="*/ 168 w 409"/>
                <a:gd name="T21" fmla="*/ 767 h 767"/>
                <a:gd name="T22" fmla="*/ 273 w 409"/>
                <a:gd name="T23" fmla="*/ 751 h 767"/>
                <a:gd name="T24" fmla="*/ 192 w 409"/>
                <a:gd name="T25" fmla="*/ 502 h 767"/>
                <a:gd name="T26" fmla="*/ 263 w 409"/>
                <a:gd name="T27" fmla="*/ 470 h 767"/>
                <a:gd name="T28" fmla="*/ 322 w 409"/>
                <a:gd name="T29" fmla="*/ 375 h 767"/>
                <a:gd name="T30" fmla="*/ 360 w 409"/>
                <a:gd name="T31" fmla="*/ 296 h 767"/>
                <a:gd name="T32" fmla="*/ 409 w 409"/>
                <a:gd name="T33" fmla="*/ 207 h 767"/>
                <a:gd name="T34" fmla="*/ 45 w 409"/>
                <a:gd name="T35" fmla="*/ 381 h 767"/>
                <a:gd name="T36" fmla="*/ 59 w 409"/>
                <a:gd name="T37" fmla="*/ 358 h 767"/>
                <a:gd name="T38" fmla="*/ 75 w 409"/>
                <a:gd name="T39" fmla="*/ 375 h 767"/>
                <a:gd name="T40" fmla="*/ 28 w 409"/>
                <a:gd name="T41" fmla="*/ 298 h 767"/>
                <a:gd name="T42" fmla="*/ 118 w 409"/>
                <a:gd name="T43" fmla="*/ 227 h 767"/>
                <a:gd name="T44" fmla="*/ 55 w 409"/>
                <a:gd name="T45" fmla="*/ 312 h 767"/>
                <a:gd name="T46" fmla="*/ 138 w 409"/>
                <a:gd name="T47" fmla="*/ 409 h 767"/>
                <a:gd name="T48" fmla="*/ 122 w 409"/>
                <a:gd name="T49" fmla="*/ 385 h 767"/>
                <a:gd name="T50" fmla="*/ 146 w 409"/>
                <a:gd name="T51" fmla="*/ 393 h 767"/>
                <a:gd name="T52" fmla="*/ 138 w 409"/>
                <a:gd name="T53" fmla="*/ 409 h 767"/>
                <a:gd name="T54" fmla="*/ 186 w 409"/>
                <a:gd name="T55" fmla="*/ 375 h 767"/>
                <a:gd name="T56" fmla="*/ 196 w 409"/>
                <a:gd name="T57" fmla="*/ 358 h 767"/>
                <a:gd name="T58" fmla="*/ 207 w 409"/>
                <a:gd name="T59" fmla="*/ 371 h 767"/>
                <a:gd name="T60" fmla="*/ 217 w 409"/>
                <a:gd name="T61" fmla="*/ 429 h 767"/>
                <a:gd name="T62" fmla="*/ 207 w 409"/>
                <a:gd name="T63" fmla="*/ 419 h 767"/>
                <a:gd name="T64" fmla="*/ 221 w 409"/>
                <a:gd name="T65" fmla="*/ 409 h 767"/>
                <a:gd name="T66" fmla="*/ 225 w 409"/>
                <a:gd name="T67" fmla="*/ 425 h 767"/>
                <a:gd name="T68" fmla="*/ 259 w 409"/>
                <a:gd name="T69" fmla="*/ 336 h 767"/>
                <a:gd name="T70" fmla="*/ 265 w 409"/>
                <a:gd name="T71" fmla="*/ 330 h 767"/>
                <a:gd name="T72" fmla="*/ 277 w 409"/>
                <a:gd name="T73" fmla="*/ 391 h 767"/>
                <a:gd name="T74" fmla="*/ 267 w 409"/>
                <a:gd name="T75" fmla="*/ 381 h 767"/>
                <a:gd name="T76" fmla="*/ 281 w 409"/>
                <a:gd name="T77" fmla="*/ 371 h 767"/>
                <a:gd name="T78" fmla="*/ 286 w 409"/>
                <a:gd name="T79" fmla="*/ 389 h 767"/>
                <a:gd name="T80" fmla="*/ 150 w 409"/>
                <a:gd name="T81" fmla="*/ 306 h 767"/>
                <a:gd name="T82" fmla="*/ 221 w 409"/>
                <a:gd name="T83" fmla="*/ 227 h 767"/>
                <a:gd name="T84" fmla="*/ 273 w 409"/>
                <a:gd name="T85" fmla="*/ 229 h 767"/>
                <a:gd name="T86" fmla="*/ 304 w 409"/>
                <a:gd name="T87" fmla="*/ 280 h 767"/>
                <a:gd name="T88" fmla="*/ 253 w 409"/>
                <a:gd name="T89" fmla="*/ 275 h 767"/>
                <a:gd name="T90" fmla="*/ 170 w 409"/>
                <a:gd name="T91" fmla="*/ 298 h 767"/>
                <a:gd name="T92" fmla="*/ 326 w 409"/>
                <a:gd name="T93" fmla="*/ 298 h 767"/>
                <a:gd name="T94" fmla="*/ 320 w 409"/>
                <a:gd name="T95" fmla="*/ 261 h 767"/>
                <a:gd name="T96" fmla="*/ 298 w 409"/>
                <a:gd name="T97" fmla="*/ 207 h 767"/>
                <a:gd name="T98" fmla="*/ 298 w 409"/>
                <a:gd name="T99" fmla="*/ 207 h 767"/>
                <a:gd name="T100" fmla="*/ 298 w 409"/>
                <a:gd name="T101" fmla="*/ 209 h 767"/>
                <a:gd name="T102" fmla="*/ 298 w 409"/>
                <a:gd name="T103" fmla="*/ 207 h 767"/>
                <a:gd name="T104" fmla="*/ 294 w 409"/>
                <a:gd name="T105" fmla="*/ 209 h 767"/>
                <a:gd name="T106" fmla="*/ 194 w 409"/>
                <a:gd name="T107" fmla="*/ 207 h 767"/>
                <a:gd name="T108" fmla="*/ 241 w 409"/>
                <a:gd name="T109" fmla="*/ 120 h 767"/>
                <a:gd name="T110" fmla="*/ 338 w 409"/>
                <a:gd name="T111" fmla="*/ 112 h 767"/>
                <a:gd name="T112" fmla="*/ 401 w 409"/>
                <a:gd name="T113" fmla="*/ 207 h 767"/>
                <a:gd name="T114" fmla="*/ 371 w 409"/>
                <a:gd name="T115" fmla="*/ 280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9" h="767">
                  <a:moveTo>
                    <a:pt x="409" y="207"/>
                  </a:moveTo>
                  <a:lnTo>
                    <a:pt x="409" y="207"/>
                  </a:lnTo>
                  <a:lnTo>
                    <a:pt x="407" y="184"/>
                  </a:lnTo>
                  <a:lnTo>
                    <a:pt x="399" y="162"/>
                  </a:lnTo>
                  <a:lnTo>
                    <a:pt x="389" y="144"/>
                  </a:lnTo>
                  <a:lnTo>
                    <a:pt x="377" y="128"/>
                  </a:lnTo>
                  <a:lnTo>
                    <a:pt x="360" y="114"/>
                  </a:lnTo>
                  <a:lnTo>
                    <a:pt x="340" y="103"/>
                  </a:lnTo>
                  <a:lnTo>
                    <a:pt x="320" y="97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75" y="97"/>
                  </a:lnTo>
                  <a:lnTo>
                    <a:pt x="255" y="103"/>
                  </a:lnTo>
                  <a:lnTo>
                    <a:pt x="237" y="114"/>
                  </a:lnTo>
                  <a:lnTo>
                    <a:pt x="219" y="128"/>
                  </a:lnTo>
                  <a:lnTo>
                    <a:pt x="207" y="144"/>
                  </a:lnTo>
                  <a:lnTo>
                    <a:pt x="196" y="162"/>
                  </a:lnTo>
                  <a:lnTo>
                    <a:pt x="190" y="184"/>
                  </a:lnTo>
                  <a:lnTo>
                    <a:pt x="186" y="207"/>
                  </a:lnTo>
                  <a:lnTo>
                    <a:pt x="186" y="207"/>
                  </a:lnTo>
                  <a:lnTo>
                    <a:pt x="188" y="209"/>
                  </a:lnTo>
                  <a:lnTo>
                    <a:pt x="134" y="209"/>
                  </a:lnTo>
                  <a:lnTo>
                    <a:pt x="113" y="89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95" y="99"/>
                  </a:lnTo>
                  <a:lnTo>
                    <a:pt x="113" y="209"/>
                  </a:lnTo>
                  <a:lnTo>
                    <a:pt x="37" y="209"/>
                  </a:lnTo>
                  <a:lnTo>
                    <a:pt x="35" y="213"/>
                  </a:lnTo>
                  <a:lnTo>
                    <a:pt x="35" y="213"/>
                  </a:lnTo>
                  <a:lnTo>
                    <a:pt x="24" y="235"/>
                  </a:lnTo>
                  <a:lnTo>
                    <a:pt x="16" y="255"/>
                  </a:lnTo>
                  <a:lnTo>
                    <a:pt x="12" y="280"/>
                  </a:lnTo>
                  <a:lnTo>
                    <a:pt x="8" y="302"/>
                  </a:lnTo>
                  <a:lnTo>
                    <a:pt x="8" y="302"/>
                  </a:lnTo>
                  <a:lnTo>
                    <a:pt x="6" y="318"/>
                  </a:lnTo>
                  <a:lnTo>
                    <a:pt x="8" y="340"/>
                  </a:lnTo>
                  <a:lnTo>
                    <a:pt x="14" y="367"/>
                  </a:lnTo>
                  <a:lnTo>
                    <a:pt x="22" y="397"/>
                  </a:lnTo>
                  <a:lnTo>
                    <a:pt x="22" y="397"/>
                  </a:lnTo>
                  <a:lnTo>
                    <a:pt x="26" y="405"/>
                  </a:lnTo>
                  <a:lnTo>
                    <a:pt x="26" y="405"/>
                  </a:lnTo>
                  <a:lnTo>
                    <a:pt x="28" y="407"/>
                  </a:lnTo>
                  <a:lnTo>
                    <a:pt x="28" y="407"/>
                  </a:lnTo>
                  <a:lnTo>
                    <a:pt x="39" y="425"/>
                  </a:lnTo>
                  <a:lnTo>
                    <a:pt x="49" y="441"/>
                  </a:lnTo>
                  <a:lnTo>
                    <a:pt x="63" y="458"/>
                  </a:lnTo>
                  <a:lnTo>
                    <a:pt x="77" y="470"/>
                  </a:lnTo>
                  <a:lnTo>
                    <a:pt x="91" y="482"/>
                  </a:lnTo>
                  <a:lnTo>
                    <a:pt x="107" y="490"/>
                  </a:lnTo>
                  <a:lnTo>
                    <a:pt x="126" y="498"/>
                  </a:lnTo>
                  <a:lnTo>
                    <a:pt x="144" y="502"/>
                  </a:lnTo>
                  <a:lnTo>
                    <a:pt x="144" y="733"/>
                  </a:lnTo>
                  <a:lnTo>
                    <a:pt x="144" y="733"/>
                  </a:lnTo>
                  <a:lnTo>
                    <a:pt x="111" y="735"/>
                  </a:lnTo>
                  <a:lnTo>
                    <a:pt x="87" y="739"/>
                  </a:lnTo>
                  <a:lnTo>
                    <a:pt x="71" y="745"/>
                  </a:lnTo>
                  <a:lnTo>
                    <a:pt x="65" y="747"/>
                  </a:lnTo>
                  <a:lnTo>
                    <a:pt x="65" y="751"/>
                  </a:lnTo>
                  <a:lnTo>
                    <a:pt x="65" y="751"/>
                  </a:lnTo>
                  <a:lnTo>
                    <a:pt x="67" y="753"/>
                  </a:lnTo>
                  <a:lnTo>
                    <a:pt x="73" y="757"/>
                  </a:lnTo>
                  <a:lnTo>
                    <a:pt x="95" y="763"/>
                  </a:lnTo>
                  <a:lnTo>
                    <a:pt x="128" y="767"/>
                  </a:lnTo>
                  <a:lnTo>
                    <a:pt x="168" y="767"/>
                  </a:lnTo>
                  <a:lnTo>
                    <a:pt x="168" y="767"/>
                  </a:lnTo>
                  <a:lnTo>
                    <a:pt x="209" y="767"/>
                  </a:lnTo>
                  <a:lnTo>
                    <a:pt x="243" y="763"/>
                  </a:lnTo>
                  <a:lnTo>
                    <a:pt x="265" y="757"/>
                  </a:lnTo>
                  <a:lnTo>
                    <a:pt x="271" y="753"/>
                  </a:lnTo>
                  <a:lnTo>
                    <a:pt x="273" y="751"/>
                  </a:lnTo>
                  <a:lnTo>
                    <a:pt x="273" y="751"/>
                  </a:lnTo>
                  <a:lnTo>
                    <a:pt x="271" y="747"/>
                  </a:lnTo>
                  <a:lnTo>
                    <a:pt x="267" y="745"/>
                  </a:lnTo>
                  <a:lnTo>
                    <a:pt x="251" y="739"/>
                  </a:lnTo>
                  <a:lnTo>
                    <a:pt x="225" y="735"/>
                  </a:lnTo>
                  <a:lnTo>
                    <a:pt x="192" y="733"/>
                  </a:lnTo>
                  <a:lnTo>
                    <a:pt x="192" y="502"/>
                  </a:lnTo>
                  <a:lnTo>
                    <a:pt x="192" y="502"/>
                  </a:lnTo>
                  <a:lnTo>
                    <a:pt x="215" y="496"/>
                  </a:lnTo>
                  <a:lnTo>
                    <a:pt x="237" y="486"/>
                  </a:lnTo>
                  <a:lnTo>
                    <a:pt x="237" y="486"/>
                  </a:lnTo>
                  <a:lnTo>
                    <a:pt x="251" y="478"/>
                  </a:lnTo>
                  <a:lnTo>
                    <a:pt x="263" y="470"/>
                  </a:lnTo>
                  <a:lnTo>
                    <a:pt x="275" y="460"/>
                  </a:lnTo>
                  <a:lnTo>
                    <a:pt x="286" y="450"/>
                  </a:lnTo>
                  <a:lnTo>
                    <a:pt x="294" y="437"/>
                  </a:lnTo>
                  <a:lnTo>
                    <a:pt x="302" y="425"/>
                  </a:lnTo>
                  <a:lnTo>
                    <a:pt x="314" y="401"/>
                  </a:lnTo>
                  <a:lnTo>
                    <a:pt x="322" y="375"/>
                  </a:lnTo>
                  <a:lnTo>
                    <a:pt x="328" y="350"/>
                  </a:lnTo>
                  <a:lnTo>
                    <a:pt x="330" y="328"/>
                  </a:lnTo>
                  <a:lnTo>
                    <a:pt x="330" y="312"/>
                  </a:lnTo>
                  <a:lnTo>
                    <a:pt x="330" y="312"/>
                  </a:lnTo>
                  <a:lnTo>
                    <a:pt x="346" y="304"/>
                  </a:lnTo>
                  <a:lnTo>
                    <a:pt x="360" y="296"/>
                  </a:lnTo>
                  <a:lnTo>
                    <a:pt x="375" y="286"/>
                  </a:lnTo>
                  <a:lnTo>
                    <a:pt x="387" y="271"/>
                  </a:lnTo>
                  <a:lnTo>
                    <a:pt x="395" y="257"/>
                  </a:lnTo>
                  <a:lnTo>
                    <a:pt x="403" y="241"/>
                  </a:lnTo>
                  <a:lnTo>
                    <a:pt x="407" y="225"/>
                  </a:lnTo>
                  <a:lnTo>
                    <a:pt x="409" y="207"/>
                  </a:lnTo>
                  <a:lnTo>
                    <a:pt x="409" y="207"/>
                  </a:lnTo>
                  <a:close/>
                  <a:moveTo>
                    <a:pt x="59" y="391"/>
                  </a:moveTo>
                  <a:lnTo>
                    <a:pt x="59" y="391"/>
                  </a:lnTo>
                  <a:lnTo>
                    <a:pt x="53" y="391"/>
                  </a:lnTo>
                  <a:lnTo>
                    <a:pt x="49" y="387"/>
                  </a:lnTo>
                  <a:lnTo>
                    <a:pt x="45" y="381"/>
                  </a:lnTo>
                  <a:lnTo>
                    <a:pt x="43" y="375"/>
                  </a:lnTo>
                  <a:lnTo>
                    <a:pt x="43" y="375"/>
                  </a:lnTo>
                  <a:lnTo>
                    <a:pt x="45" y="369"/>
                  </a:lnTo>
                  <a:lnTo>
                    <a:pt x="49" y="365"/>
                  </a:lnTo>
                  <a:lnTo>
                    <a:pt x="53" y="360"/>
                  </a:lnTo>
                  <a:lnTo>
                    <a:pt x="59" y="358"/>
                  </a:lnTo>
                  <a:lnTo>
                    <a:pt x="59" y="358"/>
                  </a:lnTo>
                  <a:lnTo>
                    <a:pt x="65" y="360"/>
                  </a:lnTo>
                  <a:lnTo>
                    <a:pt x="71" y="365"/>
                  </a:lnTo>
                  <a:lnTo>
                    <a:pt x="75" y="369"/>
                  </a:lnTo>
                  <a:lnTo>
                    <a:pt x="75" y="375"/>
                  </a:lnTo>
                  <a:lnTo>
                    <a:pt x="75" y="375"/>
                  </a:lnTo>
                  <a:lnTo>
                    <a:pt x="75" y="381"/>
                  </a:lnTo>
                  <a:lnTo>
                    <a:pt x="71" y="387"/>
                  </a:lnTo>
                  <a:lnTo>
                    <a:pt x="65" y="391"/>
                  </a:lnTo>
                  <a:lnTo>
                    <a:pt x="59" y="391"/>
                  </a:lnTo>
                  <a:lnTo>
                    <a:pt x="59" y="391"/>
                  </a:lnTo>
                  <a:close/>
                  <a:moveTo>
                    <a:pt x="28" y="298"/>
                  </a:moveTo>
                  <a:lnTo>
                    <a:pt x="28" y="298"/>
                  </a:lnTo>
                  <a:lnTo>
                    <a:pt x="30" y="280"/>
                  </a:lnTo>
                  <a:lnTo>
                    <a:pt x="35" y="261"/>
                  </a:lnTo>
                  <a:lnTo>
                    <a:pt x="41" y="243"/>
                  </a:lnTo>
                  <a:lnTo>
                    <a:pt x="49" y="227"/>
                  </a:lnTo>
                  <a:lnTo>
                    <a:pt x="118" y="227"/>
                  </a:lnTo>
                  <a:lnTo>
                    <a:pt x="132" y="314"/>
                  </a:lnTo>
                  <a:lnTo>
                    <a:pt x="132" y="314"/>
                  </a:lnTo>
                  <a:lnTo>
                    <a:pt x="109" y="318"/>
                  </a:lnTo>
                  <a:lnTo>
                    <a:pt x="87" y="320"/>
                  </a:lnTo>
                  <a:lnTo>
                    <a:pt x="71" y="316"/>
                  </a:lnTo>
                  <a:lnTo>
                    <a:pt x="55" y="312"/>
                  </a:lnTo>
                  <a:lnTo>
                    <a:pt x="43" y="308"/>
                  </a:lnTo>
                  <a:lnTo>
                    <a:pt x="35" y="302"/>
                  </a:lnTo>
                  <a:lnTo>
                    <a:pt x="28" y="298"/>
                  </a:lnTo>
                  <a:lnTo>
                    <a:pt x="28" y="298"/>
                  </a:lnTo>
                  <a:close/>
                  <a:moveTo>
                    <a:pt x="138" y="409"/>
                  </a:moveTo>
                  <a:lnTo>
                    <a:pt x="138" y="409"/>
                  </a:lnTo>
                  <a:lnTo>
                    <a:pt x="132" y="407"/>
                  </a:lnTo>
                  <a:lnTo>
                    <a:pt x="126" y="403"/>
                  </a:lnTo>
                  <a:lnTo>
                    <a:pt x="122" y="397"/>
                  </a:lnTo>
                  <a:lnTo>
                    <a:pt x="120" y="391"/>
                  </a:lnTo>
                  <a:lnTo>
                    <a:pt x="120" y="391"/>
                  </a:lnTo>
                  <a:lnTo>
                    <a:pt x="122" y="385"/>
                  </a:lnTo>
                  <a:lnTo>
                    <a:pt x="126" y="379"/>
                  </a:lnTo>
                  <a:lnTo>
                    <a:pt x="132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42" y="375"/>
                  </a:lnTo>
                  <a:lnTo>
                    <a:pt x="146" y="393"/>
                  </a:lnTo>
                  <a:lnTo>
                    <a:pt x="156" y="391"/>
                  </a:lnTo>
                  <a:lnTo>
                    <a:pt x="156" y="391"/>
                  </a:lnTo>
                  <a:lnTo>
                    <a:pt x="154" y="397"/>
                  </a:lnTo>
                  <a:lnTo>
                    <a:pt x="150" y="403"/>
                  </a:lnTo>
                  <a:lnTo>
                    <a:pt x="144" y="407"/>
                  </a:lnTo>
                  <a:lnTo>
                    <a:pt x="138" y="409"/>
                  </a:lnTo>
                  <a:lnTo>
                    <a:pt x="138" y="409"/>
                  </a:lnTo>
                  <a:close/>
                  <a:moveTo>
                    <a:pt x="196" y="381"/>
                  </a:moveTo>
                  <a:lnTo>
                    <a:pt x="196" y="381"/>
                  </a:lnTo>
                  <a:lnTo>
                    <a:pt x="192" y="381"/>
                  </a:lnTo>
                  <a:lnTo>
                    <a:pt x="188" y="379"/>
                  </a:lnTo>
                  <a:lnTo>
                    <a:pt x="186" y="375"/>
                  </a:lnTo>
                  <a:lnTo>
                    <a:pt x="184" y="371"/>
                  </a:lnTo>
                  <a:lnTo>
                    <a:pt x="184" y="371"/>
                  </a:lnTo>
                  <a:lnTo>
                    <a:pt x="186" y="367"/>
                  </a:lnTo>
                  <a:lnTo>
                    <a:pt x="188" y="363"/>
                  </a:lnTo>
                  <a:lnTo>
                    <a:pt x="192" y="360"/>
                  </a:lnTo>
                  <a:lnTo>
                    <a:pt x="196" y="358"/>
                  </a:lnTo>
                  <a:lnTo>
                    <a:pt x="196" y="358"/>
                  </a:lnTo>
                  <a:lnTo>
                    <a:pt x="201" y="360"/>
                  </a:lnTo>
                  <a:lnTo>
                    <a:pt x="205" y="363"/>
                  </a:lnTo>
                  <a:lnTo>
                    <a:pt x="207" y="367"/>
                  </a:lnTo>
                  <a:lnTo>
                    <a:pt x="207" y="371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5" y="379"/>
                  </a:lnTo>
                  <a:lnTo>
                    <a:pt x="201" y="381"/>
                  </a:lnTo>
                  <a:lnTo>
                    <a:pt x="196" y="381"/>
                  </a:lnTo>
                  <a:lnTo>
                    <a:pt x="196" y="381"/>
                  </a:lnTo>
                  <a:close/>
                  <a:moveTo>
                    <a:pt x="217" y="429"/>
                  </a:moveTo>
                  <a:lnTo>
                    <a:pt x="217" y="429"/>
                  </a:lnTo>
                  <a:lnTo>
                    <a:pt x="213" y="427"/>
                  </a:lnTo>
                  <a:lnTo>
                    <a:pt x="211" y="425"/>
                  </a:lnTo>
                  <a:lnTo>
                    <a:pt x="209" y="423"/>
                  </a:lnTo>
                  <a:lnTo>
                    <a:pt x="207" y="419"/>
                  </a:lnTo>
                  <a:lnTo>
                    <a:pt x="207" y="419"/>
                  </a:lnTo>
                  <a:lnTo>
                    <a:pt x="209" y="415"/>
                  </a:lnTo>
                  <a:lnTo>
                    <a:pt x="211" y="411"/>
                  </a:lnTo>
                  <a:lnTo>
                    <a:pt x="213" y="409"/>
                  </a:lnTo>
                  <a:lnTo>
                    <a:pt x="217" y="409"/>
                  </a:lnTo>
                  <a:lnTo>
                    <a:pt x="217" y="409"/>
                  </a:lnTo>
                  <a:lnTo>
                    <a:pt x="221" y="409"/>
                  </a:lnTo>
                  <a:lnTo>
                    <a:pt x="225" y="411"/>
                  </a:lnTo>
                  <a:lnTo>
                    <a:pt x="227" y="415"/>
                  </a:lnTo>
                  <a:lnTo>
                    <a:pt x="227" y="419"/>
                  </a:lnTo>
                  <a:lnTo>
                    <a:pt x="227" y="419"/>
                  </a:lnTo>
                  <a:lnTo>
                    <a:pt x="227" y="423"/>
                  </a:lnTo>
                  <a:lnTo>
                    <a:pt x="225" y="425"/>
                  </a:lnTo>
                  <a:lnTo>
                    <a:pt x="221" y="427"/>
                  </a:lnTo>
                  <a:lnTo>
                    <a:pt x="217" y="429"/>
                  </a:lnTo>
                  <a:lnTo>
                    <a:pt x="217" y="429"/>
                  </a:lnTo>
                  <a:close/>
                  <a:moveTo>
                    <a:pt x="263" y="336"/>
                  </a:moveTo>
                  <a:lnTo>
                    <a:pt x="263" y="336"/>
                  </a:lnTo>
                  <a:lnTo>
                    <a:pt x="259" y="336"/>
                  </a:lnTo>
                  <a:lnTo>
                    <a:pt x="259" y="332"/>
                  </a:lnTo>
                  <a:lnTo>
                    <a:pt x="259" y="332"/>
                  </a:lnTo>
                  <a:lnTo>
                    <a:pt x="259" y="330"/>
                  </a:lnTo>
                  <a:lnTo>
                    <a:pt x="263" y="330"/>
                  </a:lnTo>
                  <a:lnTo>
                    <a:pt x="263" y="330"/>
                  </a:lnTo>
                  <a:lnTo>
                    <a:pt x="265" y="330"/>
                  </a:lnTo>
                  <a:lnTo>
                    <a:pt x="267" y="332"/>
                  </a:lnTo>
                  <a:lnTo>
                    <a:pt x="267" y="332"/>
                  </a:lnTo>
                  <a:lnTo>
                    <a:pt x="265" y="336"/>
                  </a:lnTo>
                  <a:lnTo>
                    <a:pt x="263" y="336"/>
                  </a:lnTo>
                  <a:lnTo>
                    <a:pt x="263" y="336"/>
                  </a:lnTo>
                  <a:close/>
                  <a:moveTo>
                    <a:pt x="277" y="391"/>
                  </a:moveTo>
                  <a:lnTo>
                    <a:pt x="277" y="391"/>
                  </a:lnTo>
                  <a:lnTo>
                    <a:pt x="273" y="391"/>
                  </a:lnTo>
                  <a:lnTo>
                    <a:pt x="269" y="389"/>
                  </a:lnTo>
                  <a:lnTo>
                    <a:pt x="267" y="385"/>
                  </a:lnTo>
                  <a:lnTo>
                    <a:pt x="267" y="381"/>
                  </a:lnTo>
                  <a:lnTo>
                    <a:pt x="267" y="381"/>
                  </a:lnTo>
                  <a:lnTo>
                    <a:pt x="267" y="377"/>
                  </a:lnTo>
                  <a:lnTo>
                    <a:pt x="269" y="373"/>
                  </a:lnTo>
                  <a:lnTo>
                    <a:pt x="273" y="371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81" y="371"/>
                  </a:lnTo>
                  <a:lnTo>
                    <a:pt x="286" y="373"/>
                  </a:lnTo>
                  <a:lnTo>
                    <a:pt x="288" y="377"/>
                  </a:lnTo>
                  <a:lnTo>
                    <a:pt x="288" y="381"/>
                  </a:lnTo>
                  <a:lnTo>
                    <a:pt x="288" y="381"/>
                  </a:lnTo>
                  <a:lnTo>
                    <a:pt x="288" y="385"/>
                  </a:lnTo>
                  <a:lnTo>
                    <a:pt x="286" y="389"/>
                  </a:lnTo>
                  <a:lnTo>
                    <a:pt x="281" y="391"/>
                  </a:lnTo>
                  <a:lnTo>
                    <a:pt x="277" y="391"/>
                  </a:lnTo>
                  <a:lnTo>
                    <a:pt x="277" y="391"/>
                  </a:lnTo>
                  <a:close/>
                  <a:moveTo>
                    <a:pt x="170" y="298"/>
                  </a:moveTo>
                  <a:lnTo>
                    <a:pt x="170" y="298"/>
                  </a:lnTo>
                  <a:lnTo>
                    <a:pt x="150" y="306"/>
                  </a:lnTo>
                  <a:lnTo>
                    <a:pt x="138" y="227"/>
                  </a:lnTo>
                  <a:lnTo>
                    <a:pt x="190" y="227"/>
                  </a:lnTo>
                  <a:lnTo>
                    <a:pt x="190" y="229"/>
                  </a:lnTo>
                  <a:lnTo>
                    <a:pt x="196" y="229"/>
                  </a:lnTo>
                  <a:lnTo>
                    <a:pt x="196" y="227"/>
                  </a:lnTo>
                  <a:lnTo>
                    <a:pt x="221" y="227"/>
                  </a:lnTo>
                  <a:lnTo>
                    <a:pt x="221" y="227"/>
                  </a:lnTo>
                  <a:lnTo>
                    <a:pt x="219" y="229"/>
                  </a:lnTo>
                  <a:lnTo>
                    <a:pt x="263" y="229"/>
                  </a:lnTo>
                  <a:lnTo>
                    <a:pt x="263" y="227"/>
                  </a:lnTo>
                  <a:lnTo>
                    <a:pt x="275" y="227"/>
                  </a:lnTo>
                  <a:lnTo>
                    <a:pt x="273" y="229"/>
                  </a:lnTo>
                  <a:lnTo>
                    <a:pt x="288" y="229"/>
                  </a:lnTo>
                  <a:lnTo>
                    <a:pt x="288" y="229"/>
                  </a:lnTo>
                  <a:lnTo>
                    <a:pt x="288" y="229"/>
                  </a:lnTo>
                  <a:lnTo>
                    <a:pt x="294" y="245"/>
                  </a:lnTo>
                  <a:lnTo>
                    <a:pt x="300" y="261"/>
                  </a:lnTo>
                  <a:lnTo>
                    <a:pt x="304" y="280"/>
                  </a:lnTo>
                  <a:lnTo>
                    <a:pt x="308" y="298"/>
                  </a:lnTo>
                  <a:lnTo>
                    <a:pt x="308" y="298"/>
                  </a:lnTo>
                  <a:lnTo>
                    <a:pt x="298" y="292"/>
                  </a:lnTo>
                  <a:lnTo>
                    <a:pt x="288" y="286"/>
                  </a:lnTo>
                  <a:lnTo>
                    <a:pt x="271" y="280"/>
                  </a:lnTo>
                  <a:lnTo>
                    <a:pt x="253" y="275"/>
                  </a:lnTo>
                  <a:lnTo>
                    <a:pt x="241" y="275"/>
                  </a:lnTo>
                  <a:lnTo>
                    <a:pt x="229" y="278"/>
                  </a:lnTo>
                  <a:lnTo>
                    <a:pt x="215" y="280"/>
                  </a:lnTo>
                  <a:lnTo>
                    <a:pt x="201" y="284"/>
                  </a:lnTo>
                  <a:lnTo>
                    <a:pt x="186" y="290"/>
                  </a:lnTo>
                  <a:lnTo>
                    <a:pt x="170" y="298"/>
                  </a:lnTo>
                  <a:lnTo>
                    <a:pt x="170" y="298"/>
                  </a:lnTo>
                  <a:close/>
                  <a:moveTo>
                    <a:pt x="328" y="304"/>
                  </a:moveTo>
                  <a:lnTo>
                    <a:pt x="328" y="304"/>
                  </a:lnTo>
                  <a:lnTo>
                    <a:pt x="326" y="298"/>
                  </a:lnTo>
                  <a:lnTo>
                    <a:pt x="326" y="298"/>
                  </a:lnTo>
                  <a:lnTo>
                    <a:pt x="326" y="298"/>
                  </a:lnTo>
                  <a:lnTo>
                    <a:pt x="326" y="292"/>
                  </a:lnTo>
                  <a:lnTo>
                    <a:pt x="344" y="284"/>
                  </a:lnTo>
                  <a:lnTo>
                    <a:pt x="344" y="284"/>
                  </a:lnTo>
                  <a:lnTo>
                    <a:pt x="336" y="269"/>
                  </a:lnTo>
                  <a:lnTo>
                    <a:pt x="320" y="239"/>
                  </a:lnTo>
                  <a:lnTo>
                    <a:pt x="320" y="261"/>
                  </a:lnTo>
                  <a:lnTo>
                    <a:pt x="320" y="261"/>
                  </a:lnTo>
                  <a:lnTo>
                    <a:pt x="314" y="245"/>
                  </a:lnTo>
                  <a:lnTo>
                    <a:pt x="308" y="229"/>
                  </a:lnTo>
                  <a:lnTo>
                    <a:pt x="314" y="229"/>
                  </a:lnTo>
                  <a:lnTo>
                    <a:pt x="314" y="229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300" y="211"/>
                  </a:lnTo>
                  <a:lnTo>
                    <a:pt x="298" y="211"/>
                  </a:lnTo>
                  <a:lnTo>
                    <a:pt x="298" y="211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9"/>
                  </a:lnTo>
                  <a:lnTo>
                    <a:pt x="298" y="209"/>
                  </a:lnTo>
                  <a:lnTo>
                    <a:pt x="298" y="209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94" y="209"/>
                  </a:lnTo>
                  <a:lnTo>
                    <a:pt x="294" y="209"/>
                  </a:lnTo>
                  <a:lnTo>
                    <a:pt x="294" y="209"/>
                  </a:lnTo>
                  <a:lnTo>
                    <a:pt x="298" y="207"/>
                  </a:lnTo>
                  <a:lnTo>
                    <a:pt x="298" y="207"/>
                  </a:lnTo>
                  <a:lnTo>
                    <a:pt x="283" y="209"/>
                  </a:lnTo>
                  <a:lnTo>
                    <a:pt x="194" y="209"/>
                  </a:lnTo>
                  <a:lnTo>
                    <a:pt x="194" y="209"/>
                  </a:lnTo>
                  <a:lnTo>
                    <a:pt x="194" y="207"/>
                  </a:lnTo>
                  <a:lnTo>
                    <a:pt x="194" y="207"/>
                  </a:lnTo>
                  <a:lnTo>
                    <a:pt x="196" y="184"/>
                  </a:lnTo>
                  <a:lnTo>
                    <a:pt x="203" y="166"/>
                  </a:lnTo>
                  <a:lnTo>
                    <a:pt x="213" y="148"/>
                  </a:lnTo>
                  <a:lnTo>
                    <a:pt x="225" y="134"/>
                  </a:lnTo>
                  <a:lnTo>
                    <a:pt x="241" y="120"/>
                  </a:lnTo>
                  <a:lnTo>
                    <a:pt x="257" y="112"/>
                  </a:lnTo>
                  <a:lnTo>
                    <a:pt x="277" y="105"/>
                  </a:lnTo>
                  <a:lnTo>
                    <a:pt x="298" y="103"/>
                  </a:lnTo>
                  <a:lnTo>
                    <a:pt x="298" y="103"/>
                  </a:lnTo>
                  <a:lnTo>
                    <a:pt x="318" y="105"/>
                  </a:lnTo>
                  <a:lnTo>
                    <a:pt x="338" y="112"/>
                  </a:lnTo>
                  <a:lnTo>
                    <a:pt x="354" y="120"/>
                  </a:lnTo>
                  <a:lnTo>
                    <a:pt x="371" y="134"/>
                  </a:lnTo>
                  <a:lnTo>
                    <a:pt x="383" y="148"/>
                  </a:lnTo>
                  <a:lnTo>
                    <a:pt x="393" y="166"/>
                  </a:lnTo>
                  <a:lnTo>
                    <a:pt x="399" y="184"/>
                  </a:lnTo>
                  <a:lnTo>
                    <a:pt x="401" y="207"/>
                  </a:lnTo>
                  <a:lnTo>
                    <a:pt x="401" y="207"/>
                  </a:lnTo>
                  <a:lnTo>
                    <a:pt x="399" y="223"/>
                  </a:lnTo>
                  <a:lnTo>
                    <a:pt x="395" y="239"/>
                  </a:lnTo>
                  <a:lnTo>
                    <a:pt x="389" y="253"/>
                  </a:lnTo>
                  <a:lnTo>
                    <a:pt x="381" y="267"/>
                  </a:lnTo>
                  <a:lnTo>
                    <a:pt x="371" y="280"/>
                  </a:lnTo>
                  <a:lnTo>
                    <a:pt x="356" y="290"/>
                  </a:lnTo>
                  <a:lnTo>
                    <a:pt x="344" y="298"/>
                  </a:lnTo>
                  <a:lnTo>
                    <a:pt x="328" y="304"/>
                  </a:lnTo>
                  <a:lnTo>
                    <a:pt x="328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4"/>
            <p:cNvSpPr/>
            <p:nvPr/>
          </p:nvSpPr>
          <p:spPr bwMode="auto">
            <a:xfrm>
              <a:off x="11791950" y="2216150"/>
              <a:ext cx="98425" cy="125413"/>
            </a:xfrm>
            <a:custGeom>
              <a:avLst/>
              <a:gdLst>
                <a:gd name="T0" fmla="*/ 0 w 62"/>
                <a:gd name="T1" fmla="*/ 79 h 79"/>
                <a:gd name="T2" fmla="*/ 0 w 62"/>
                <a:gd name="T3" fmla="*/ 79 h 79"/>
                <a:gd name="T4" fmla="*/ 20 w 62"/>
                <a:gd name="T5" fmla="*/ 60 h 79"/>
                <a:gd name="T6" fmla="*/ 40 w 62"/>
                <a:gd name="T7" fmla="*/ 40 h 79"/>
                <a:gd name="T8" fmla="*/ 62 w 62"/>
                <a:gd name="T9" fmla="*/ 14 h 79"/>
                <a:gd name="T10" fmla="*/ 46 w 62"/>
                <a:gd name="T11" fmla="*/ 0 h 79"/>
                <a:gd name="T12" fmla="*/ 46 w 62"/>
                <a:gd name="T13" fmla="*/ 0 h 79"/>
                <a:gd name="T14" fmla="*/ 28 w 62"/>
                <a:gd name="T15" fmla="*/ 30 h 79"/>
                <a:gd name="T16" fmla="*/ 12 w 62"/>
                <a:gd name="T17" fmla="*/ 54 h 79"/>
                <a:gd name="T18" fmla="*/ 0 w 62"/>
                <a:gd name="T19" fmla="*/ 79 h 79"/>
                <a:gd name="T20" fmla="*/ 0 w 62"/>
                <a:gd name="T21" fmla="*/ 79 h 79"/>
                <a:gd name="T22" fmla="*/ 0 w 62"/>
                <a:gd name="T23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79">
                  <a:moveTo>
                    <a:pt x="0" y="79"/>
                  </a:moveTo>
                  <a:lnTo>
                    <a:pt x="0" y="79"/>
                  </a:lnTo>
                  <a:lnTo>
                    <a:pt x="20" y="60"/>
                  </a:lnTo>
                  <a:lnTo>
                    <a:pt x="40" y="40"/>
                  </a:lnTo>
                  <a:lnTo>
                    <a:pt x="62" y="14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28" y="30"/>
                  </a:lnTo>
                  <a:lnTo>
                    <a:pt x="12" y="54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Rectangle 75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76"/>
            <p:cNvSpPr/>
            <p:nvPr/>
          </p:nvSpPr>
          <p:spPr bwMode="auto">
            <a:xfrm>
              <a:off x="11666538" y="2244725"/>
              <a:ext cx="125413" cy="96838"/>
            </a:xfrm>
            <a:custGeom>
              <a:avLst/>
              <a:gdLst>
                <a:gd name="T0" fmla="*/ 79 w 79"/>
                <a:gd name="T1" fmla="*/ 61 h 61"/>
                <a:gd name="T2" fmla="*/ 79 w 79"/>
                <a:gd name="T3" fmla="*/ 61 h 61"/>
                <a:gd name="T4" fmla="*/ 60 w 79"/>
                <a:gd name="T5" fmla="*/ 42 h 61"/>
                <a:gd name="T6" fmla="*/ 38 w 79"/>
                <a:gd name="T7" fmla="*/ 22 h 61"/>
                <a:gd name="T8" fmla="*/ 14 w 79"/>
                <a:gd name="T9" fmla="*/ 0 h 61"/>
                <a:gd name="T10" fmla="*/ 0 w 79"/>
                <a:gd name="T11" fmla="*/ 16 h 61"/>
                <a:gd name="T12" fmla="*/ 0 w 79"/>
                <a:gd name="T13" fmla="*/ 16 h 61"/>
                <a:gd name="T14" fmla="*/ 28 w 79"/>
                <a:gd name="T15" fmla="*/ 34 h 61"/>
                <a:gd name="T16" fmla="*/ 54 w 79"/>
                <a:gd name="T17" fmla="*/ 51 h 61"/>
                <a:gd name="T18" fmla="*/ 79 w 79"/>
                <a:gd name="T19" fmla="*/ 61 h 61"/>
                <a:gd name="T20" fmla="*/ 79 w 79"/>
                <a:gd name="T21" fmla="*/ 61 h 61"/>
                <a:gd name="T22" fmla="*/ 79 w 79"/>
                <a:gd name="T2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61">
                  <a:moveTo>
                    <a:pt x="79" y="61"/>
                  </a:moveTo>
                  <a:lnTo>
                    <a:pt x="79" y="61"/>
                  </a:lnTo>
                  <a:lnTo>
                    <a:pt x="60" y="42"/>
                  </a:lnTo>
                  <a:lnTo>
                    <a:pt x="38" y="22"/>
                  </a:lnTo>
                  <a:lnTo>
                    <a:pt x="14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8" y="34"/>
                  </a:lnTo>
                  <a:lnTo>
                    <a:pt x="54" y="5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Rectangle 77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78"/>
            <p:cNvSpPr/>
            <p:nvPr/>
          </p:nvSpPr>
          <p:spPr bwMode="auto">
            <a:xfrm>
              <a:off x="11791950" y="2270125"/>
              <a:ext cx="138113" cy="71438"/>
            </a:xfrm>
            <a:custGeom>
              <a:avLst/>
              <a:gdLst>
                <a:gd name="T0" fmla="*/ 79 w 87"/>
                <a:gd name="T1" fmla="*/ 0 h 45"/>
                <a:gd name="T2" fmla="*/ 79 w 87"/>
                <a:gd name="T3" fmla="*/ 0 h 45"/>
                <a:gd name="T4" fmla="*/ 48 w 87"/>
                <a:gd name="T5" fmla="*/ 16 h 45"/>
                <a:gd name="T6" fmla="*/ 22 w 87"/>
                <a:gd name="T7" fmla="*/ 30 h 45"/>
                <a:gd name="T8" fmla="*/ 0 w 87"/>
                <a:gd name="T9" fmla="*/ 45 h 45"/>
                <a:gd name="T10" fmla="*/ 0 w 87"/>
                <a:gd name="T11" fmla="*/ 45 h 45"/>
                <a:gd name="T12" fmla="*/ 26 w 87"/>
                <a:gd name="T13" fmla="*/ 41 h 45"/>
                <a:gd name="T14" fmla="*/ 54 w 87"/>
                <a:gd name="T15" fmla="*/ 30 h 45"/>
                <a:gd name="T16" fmla="*/ 87 w 87"/>
                <a:gd name="T17" fmla="*/ 20 h 45"/>
                <a:gd name="T18" fmla="*/ 79 w 87"/>
                <a:gd name="T1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45">
                  <a:moveTo>
                    <a:pt x="79" y="0"/>
                  </a:moveTo>
                  <a:lnTo>
                    <a:pt x="79" y="0"/>
                  </a:lnTo>
                  <a:lnTo>
                    <a:pt x="48" y="16"/>
                  </a:lnTo>
                  <a:lnTo>
                    <a:pt x="22" y="30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26" y="41"/>
                  </a:lnTo>
                  <a:lnTo>
                    <a:pt x="54" y="30"/>
                  </a:lnTo>
                  <a:lnTo>
                    <a:pt x="87" y="20"/>
                  </a:lnTo>
                  <a:lnTo>
                    <a:pt x="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79"/>
            <p:cNvSpPr/>
            <p:nvPr/>
          </p:nvSpPr>
          <p:spPr bwMode="auto">
            <a:xfrm>
              <a:off x="11720513" y="2203450"/>
              <a:ext cx="71438" cy="138113"/>
            </a:xfrm>
            <a:custGeom>
              <a:avLst/>
              <a:gdLst>
                <a:gd name="T0" fmla="*/ 0 w 45"/>
                <a:gd name="T1" fmla="*/ 10 h 87"/>
                <a:gd name="T2" fmla="*/ 0 w 45"/>
                <a:gd name="T3" fmla="*/ 10 h 87"/>
                <a:gd name="T4" fmla="*/ 14 w 45"/>
                <a:gd name="T5" fmla="*/ 40 h 87"/>
                <a:gd name="T6" fmla="*/ 30 w 45"/>
                <a:gd name="T7" fmla="*/ 64 h 87"/>
                <a:gd name="T8" fmla="*/ 45 w 45"/>
                <a:gd name="T9" fmla="*/ 87 h 87"/>
                <a:gd name="T10" fmla="*/ 45 w 45"/>
                <a:gd name="T11" fmla="*/ 87 h 87"/>
                <a:gd name="T12" fmla="*/ 39 w 45"/>
                <a:gd name="T13" fmla="*/ 60 h 87"/>
                <a:gd name="T14" fmla="*/ 30 w 45"/>
                <a:gd name="T15" fmla="*/ 32 h 87"/>
                <a:gd name="T16" fmla="*/ 20 w 45"/>
                <a:gd name="T17" fmla="*/ 0 h 87"/>
                <a:gd name="T18" fmla="*/ 0 w 45"/>
                <a:gd name="T19" fmla="*/ 1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87">
                  <a:moveTo>
                    <a:pt x="0" y="10"/>
                  </a:moveTo>
                  <a:lnTo>
                    <a:pt x="0" y="10"/>
                  </a:lnTo>
                  <a:lnTo>
                    <a:pt x="14" y="40"/>
                  </a:lnTo>
                  <a:lnTo>
                    <a:pt x="30" y="64"/>
                  </a:lnTo>
                  <a:lnTo>
                    <a:pt x="45" y="87"/>
                  </a:lnTo>
                  <a:lnTo>
                    <a:pt x="45" y="87"/>
                  </a:lnTo>
                  <a:lnTo>
                    <a:pt x="39" y="60"/>
                  </a:lnTo>
                  <a:lnTo>
                    <a:pt x="30" y="32"/>
                  </a:lnTo>
                  <a:lnTo>
                    <a:pt x="2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80"/>
            <p:cNvSpPr/>
            <p:nvPr/>
          </p:nvSpPr>
          <p:spPr bwMode="auto">
            <a:xfrm>
              <a:off x="11788775" y="2200275"/>
              <a:ext cx="38100" cy="141288"/>
            </a:xfrm>
            <a:custGeom>
              <a:avLst/>
              <a:gdLst>
                <a:gd name="T0" fmla="*/ 2 w 24"/>
                <a:gd name="T1" fmla="*/ 89 h 89"/>
                <a:gd name="T2" fmla="*/ 2 w 24"/>
                <a:gd name="T3" fmla="*/ 89 h 89"/>
                <a:gd name="T4" fmla="*/ 2 w 24"/>
                <a:gd name="T5" fmla="*/ 89 h 89"/>
                <a:gd name="T6" fmla="*/ 2 w 24"/>
                <a:gd name="T7" fmla="*/ 89 h 89"/>
                <a:gd name="T8" fmla="*/ 10 w 24"/>
                <a:gd name="T9" fmla="*/ 64 h 89"/>
                <a:gd name="T10" fmla="*/ 18 w 24"/>
                <a:gd name="T11" fmla="*/ 34 h 89"/>
                <a:gd name="T12" fmla="*/ 24 w 24"/>
                <a:gd name="T13" fmla="*/ 2 h 89"/>
                <a:gd name="T14" fmla="*/ 24 w 24"/>
                <a:gd name="T15" fmla="*/ 2 h 89"/>
                <a:gd name="T16" fmla="*/ 16 w 24"/>
                <a:gd name="T17" fmla="*/ 0 h 89"/>
                <a:gd name="T18" fmla="*/ 2 w 24"/>
                <a:gd name="T19" fmla="*/ 0 h 89"/>
                <a:gd name="T20" fmla="*/ 2 w 24"/>
                <a:gd name="T21" fmla="*/ 0 h 89"/>
                <a:gd name="T22" fmla="*/ 2 w 24"/>
                <a:gd name="T23" fmla="*/ 0 h 89"/>
                <a:gd name="T24" fmla="*/ 0 w 24"/>
                <a:gd name="T25" fmla="*/ 32 h 89"/>
                <a:gd name="T26" fmla="*/ 0 w 24"/>
                <a:gd name="T27" fmla="*/ 62 h 89"/>
                <a:gd name="T28" fmla="*/ 2 w 24"/>
                <a:gd name="T29" fmla="*/ 89 h 89"/>
                <a:gd name="T30" fmla="*/ 2 w 24"/>
                <a:gd name="T31" fmla="*/ 89 h 89"/>
                <a:gd name="T32" fmla="*/ 2 w 24"/>
                <a:gd name="T33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89">
                  <a:moveTo>
                    <a:pt x="2" y="89"/>
                  </a:moveTo>
                  <a:lnTo>
                    <a:pt x="2" y="89"/>
                  </a:lnTo>
                  <a:lnTo>
                    <a:pt x="2" y="89"/>
                  </a:lnTo>
                  <a:lnTo>
                    <a:pt x="2" y="89"/>
                  </a:lnTo>
                  <a:lnTo>
                    <a:pt x="10" y="64"/>
                  </a:lnTo>
                  <a:lnTo>
                    <a:pt x="18" y="3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2"/>
                  </a:lnTo>
                  <a:lnTo>
                    <a:pt x="0" y="62"/>
                  </a:lnTo>
                  <a:lnTo>
                    <a:pt x="2" y="89"/>
                  </a:lnTo>
                  <a:lnTo>
                    <a:pt x="2" y="89"/>
                  </a:lnTo>
                  <a:lnTo>
                    <a:pt x="2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81"/>
            <p:cNvSpPr/>
            <p:nvPr/>
          </p:nvSpPr>
          <p:spPr bwMode="auto">
            <a:xfrm>
              <a:off x="11647488" y="2308225"/>
              <a:ext cx="144463" cy="36513"/>
            </a:xfrm>
            <a:custGeom>
              <a:avLst/>
              <a:gdLst>
                <a:gd name="T0" fmla="*/ 91 w 91"/>
                <a:gd name="T1" fmla="*/ 23 h 23"/>
                <a:gd name="T2" fmla="*/ 91 w 91"/>
                <a:gd name="T3" fmla="*/ 23 h 23"/>
                <a:gd name="T4" fmla="*/ 91 w 91"/>
                <a:gd name="T5" fmla="*/ 21 h 23"/>
                <a:gd name="T6" fmla="*/ 91 w 91"/>
                <a:gd name="T7" fmla="*/ 21 h 23"/>
                <a:gd name="T8" fmla="*/ 64 w 91"/>
                <a:gd name="T9" fmla="*/ 15 h 23"/>
                <a:gd name="T10" fmla="*/ 36 w 91"/>
                <a:gd name="T11" fmla="*/ 6 h 23"/>
                <a:gd name="T12" fmla="*/ 2 w 91"/>
                <a:gd name="T13" fmla="*/ 0 h 23"/>
                <a:gd name="T14" fmla="*/ 2 w 91"/>
                <a:gd name="T15" fmla="*/ 0 h 23"/>
                <a:gd name="T16" fmla="*/ 2 w 91"/>
                <a:gd name="T17" fmla="*/ 9 h 23"/>
                <a:gd name="T18" fmla="*/ 0 w 91"/>
                <a:gd name="T19" fmla="*/ 23 h 23"/>
                <a:gd name="T20" fmla="*/ 0 w 91"/>
                <a:gd name="T21" fmla="*/ 23 h 23"/>
                <a:gd name="T22" fmla="*/ 0 w 91"/>
                <a:gd name="T23" fmla="*/ 23 h 23"/>
                <a:gd name="T24" fmla="*/ 34 w 91"/>
                <a:gd name="T25" fmla="*/ 23 h 23"/>
                <a:gd name="T26" fmla="*/ 64 w 91"/>
                <a:gd name="T27" fmla="*/ 23 h 23"/>
                <a:gd name="T28" fmla="*/ 91 w 91"/>
                <a:gd name="T29" fmla="*/ 23 h 23"/>
                <a:gd name="T30" fmla="*/ 91 w 91"/>
                <a:gd name="T31" fmla="*/ 23 h 23"/>
                <a:gd name="T32" fmla="*/ 91 w 91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23">
                  <a:moveTo>
                    <a:pt x="91" y="23"/>
                  </a:moveTo>
                  <a:lnTo>
                    <a:pt x="91" y="23"/>
                  </a:lnTo>
                  <a:lnTo>
                    <a:pt x="91" y="21"/>
                  </a:lnTo>
                  <a:lnTo>
                    <a:pt x="91" y="21"/>
                  </a:lnTo>
                  <a:lnTo>
                    <a:pt x="64" y="15"/>
                  </a:lnTo>
                  <a:lnTo>
                    <a:pt x="36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34" y="23"/>
                  </a:lnTo>
                  <a:lnTo>
                    <a:pt x="64" y="23"/>
                  </a:lnTo>
                  <a:lnTo>
                    <a:pt x="91" y="23"/>
                  </a:lnTo>
                  <a:lnTo>
                    <a:pt x="91" y="23"/>
                  </a:lnTo>
                  <a:lnTo>
                    <a:pt x="9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82"/>
            <p:cNvSpPr/>
            <p:nvPr/>
          </p:nvSpPr>
          <p:spPr bwMode="auto">
            <a:xfrm>
              <a:off x="11791950" y="2338388"/>
              <a:ext cx="144463" cy="38100"/>
            </a:xfrm>
            <a:custGeom>
              <a:avLst/>
              <a:gdLst>
                <a:gd name="T0" fmla="*/ 0 w 91"/>
                <a:gd name="T1" fmla="*/ 4 h 24"/>
                <a:gd name="T2" fmla="*/ 2 w 91"/>
                <a:gd name="T3" fmla="*/ 2 h 24"/>
                <a:gd name="T4" fmla="*/ 0 w 91"/>
                <a:gd name="T5" fmla="*/ 4 h 24"/>
                <a:gd name="T6" fmla="*/ 0 w 91"/>
                <a:gd name="T7" fmla="*/ 4 h 24"/>
                <a:gd name="T8" fmla="*/ 26 w 91"/>
                <a:gd name="T9" fmla="*/ 12 h 24"/>
                <a:gd name="T10" fmla="*/ 54 w 91"/>
                <a:gd name="T11" fmla="*/ 18 h 24"/>
                <a:gd name="T12" fmla="*/ 89 w 91"/>
                <a:gd name="T13" fmla="*/ 24 h 24"/>
                <a:gd name="T14" fmla="*/ 91 w 91"/>
                <a:gd name="T15" fmla="*/ 4 h 24"/>
                <a:gd name="T16" fmla="*/ 91 w 91"/>
                <a:gd name="T17" fmla="*/ 2 h 24"/>
                <a:gd name="T18" fmla="*/ 91 w 91"/>
                <a:gd name="T19" fmla="*/ 2 h 24"/>
                <a:gd name="T20" fmla="*/ 68 w 91"/>
                <a:gd name="T21" fmla="*/ 0 h 24"/>
                <a:gd name="T22" fmla="*/ 46 w 91"/>
                <a:gd name="T23" fmla="*/ 0 h 24"/>
                <a:gd name="T24" fmla="*/ 22 w 91"/>
                <a:gd name="T25" fmla="*/ 0 h 24"/>
                <a:gd name="T26" fmla="*/ 0 w 91"/>
                <a:gd name="T27" fmla="*/ 2 h 24"/>
                <a:gd name="T28" fmla="*/ 0 w 91"/>
                <a:gd name="T29" fmla="*/ 4 h 24"/>
                <a:gd name="T30" fmla="*/ 0 w 91"/>
                <a:gd name="T3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" h="24">
                  <a:moveTo>
                    <a:pt x="0" y="4"/>
                  </a:move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6" y="12"/>
                  </a:lnTo>
                  <a:lnTo>
                    <a:pt x="54" y="18"/>
                  </a:lnTo>
                  <a:lnTo>
                    <a:pt x="89" y="24"/>
                  </a:lnTo>
                  <a:lnTo>
                    <a:pt x="91" y="4"/>
                  </a:lnTo>
                  <a:lnTo>
                    <a:pt x="91" y="2"/>
                  </a:lnTo>
                  <a:lnTo>
                    <a:pt x="91" y="2"/>
                  </a:lnTo>
                  <a:lnTo>
                    <a:pt x="68" y="0"/>
                  </a:lnTo>
                  <a:lnTo>
                    <a:pt x="46" y="0"/>
                  </a:lnTo>
                  <a:lnTo>
                    <a:pt x="2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83"/>
            <p:cNvSpPr/>
            <p:nvPr/>
          </p:nvSpPr>
          <p:spPr bwMode="auto">
            <a:xfrm>
              <a:off x="11791950" y="2344738"/>
              <a:ext cx="125413" cy="98425"/>
            </a:xfrm>
            <a:custGeom>
              <a:avLst/>
              <a:gdLst>
                <a:gd name="T0" fmla="*/ 0 w 79"/>
                <a:gd name="T1" fmla="*/ 0 h 62"/>
                <a:gd name="T2" fmla="*/ 0 w 79"/>
                <a:gd name="T3" fmla="*/ 0 h 62"/>
                <a:gd name="T4" fmla="*/ 0 w 79"/>
                <a:gd name="T5" fmla="*/ 0 h 62"/>
                <a:gd name="T6" fmla="*/ 18 w 79"/>
                <a:gd name="T7" fmla="*/ 20 h 62"/>
                <a:gd name="T8" fmla="*/ 40 w 79"/>
                <a:gd name="T9" fmla="*/ 40 h 62"/>
                <a:gd name="T10" fmla="*/ 66 w 79"/>
                <a:gd name="T11" fmla="*/ 62 h 62"/>
                <a:gd name="T12" fmla="*/ 79 w 79"/>
                <a:gd name="T13" fmla="*/ 44 h 62"/>
                <a:gd name="T14" fmla="*/ 79 w 79"/>
                <a:gd name="T15" fmla="*/ 44 h 62"/>
                <a:gd name="T16" fmla="*/ 50 w 79"/>
                <a:gd name="T17" fmla="*/ 26 h 62"/>
                <a:gd name="T18" fmla="*/ 24 w 79"/>
                <a:gd name="T19" fmla="*/ 12 h 62"/>
                <a:gd name="T20" fmla="*/ 2 w 79"/>
                <a:gd name="T21" fmla="*/ 0 h 62"/>
                <a:gd name="T22" fmla="*/ 0 w 79"/>
                <a:gd name="T23" fmla="*/ 0 h 62"/>
                <a:gd name="T24" fmla="*/ 0 w 79"/>
                <a:gd name="T25" fmla="*/ 0 h 62"/>
                <a:gd name="T26" fmla="*/ 0 w 79"/>
                <a:gd name="T2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6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40" y="40"/>
                  </a:lnTo>
                  <a:lnTo>
                    <a:pt x="66" y="62"/>
                  </a:lnTo>
                  <a:lnTo>
                    <a:pt x="79" y="44"/>
                  </a:lnTo>
                  <a:lnTo>
                    <a:pt x="79" y="44"/>
                  </a:lnTo>
                  <a:lnTo>
                    <a:pt x="50" y="26"/>
                  </a:lnTo>
                  <a:lnTo>
                    <a:pt x="24" y="1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Rectangle 84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85"/>
            <p:cNvSpPr/>
            <p:nvPr/>
          </p:nvSpPr>
          <p:spPr bwMode="auto">
            <a:xfrm>
              <a:off x="11791950" y="23415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0 h 2"/>
                <a:gd name="T4" fmla="*/ 0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Rectangle 86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Rectangle 87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88"/>
            <p:cNvSpPr/>
            <p:nvPr/>
          </p:nvSpPr>
          <p:spPr bwMode="auto">
            <a:xfrm>
              <a:off x="11791950" y="234156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Rectangle 89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90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Rectangle 91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Rectangle 92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3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Rectangle 94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Rectangle 95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96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Rectangle 97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98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Rectangle 99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0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Line 101"/>
            <p:cNvSpPr>
              <a:spLocks noChangeShapeType="1"/>
            </p:cNvSpPr>
            <p:nvPr/>
          </p:nvSpPr>
          <p:spPr bwMode="auto">
            <a:xfrm>
              <a:off x="11791950" y="234156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Line 102"/>
            <p:cNvSpPr>
              <a:spLocks noChangeShapeType="1"/>
            </p:cNvSpPr>
            <p:nvPr/>
          </p:nvSpPr>
          <p:spPr bwMode="auto">
            <a:xfrm>
              <a:off x="11791950" y="234156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Rectangle 103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4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5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06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Rectangle 107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8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Rectangle 109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Rectangle 110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11"/>
            <p:cNvSpPr/>
            <p:nvPr/>
          </p:nvSpPr>
          <p:spPr bwMode="auto">
            <a:xfrm>
              <a:off x="11791950" y="23415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12"/>
            <p:cNvSpPr/>
            <p:nvPr/>
          </p:nvSpPr>
          <p:spPr bwMode="auto">
            <a:xfrm>
              <a:off x="11791950" y="2341563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Rectangle 113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Rectangle 114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Rectangle 115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Rectangle 116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17"/>
            <p:cNvSpPr/>
            <p:nvPr/>
          </p:nvSpPr>
          <p:spPr bwMode="auto">
            <a:xfrm>
              <a:off x="11791950" y="2341563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2 h 2"/>
                <a:gd name="T3" fmla="*/ 0 h 2"/>
                <a:gd name="T4" fmla="*/ 2 h 2"/>
                <a:gd name="T5" fmla="*/ 2 h 2"/>
                <a:gd name="T6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Rectangle 118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Rectangle 119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Rectangle 120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21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Line 122"/>
            <p:cNvSpPr>
              <a:spLocks noChangeShapeType="1"/>
            </p:cNvSpPr>
            <p:nvPr/>
          </p:nvSpPr>
          <p:spPr bwMode="auto">
            <a:xfrm>
              <a:off x="11791950" y="2344738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Line 123"/>
            <p:cNvSpPr>
              <a:spLocks noChangeShapeType="1"/>
            </p:cNvSpPr>
            <p:nvPr/>
          </p:nvSpPr>
          <p:spPr bwMode="auto">
            <a:xfrm>
              <a:off x="11791950" y="2344738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24"/>
            <p:cNvSpPr/>
            <p:nvPr/>
          </p:nvSpPr>
          <p:spPr bwMode="auto">
            <a:xfrm>
              <a:off x="11791950" y="2344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Rectangle 125"/>
            <p:cNvSpPr>
              <a:spLocks noChangeArrowheads="1"/>
            </p:cNvSpPr>
            <p:nvPr/>
          </p:nvSpPr>
          <p:spPr bwMode="auto">
            <a:xfrm>
              <a:off x="11791950" y="234473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Line 126"/>
            <p:cNvSpPr>
              <a:spLocks noChangeShapeType="1"/>
            </p:cNvSpPr>
            <p:nvPr/>
          </p:nvSpPr>
          <p:spPr bwMode="auto">
            <a:xfrm>
              <a:off x="11791950" y="234156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Line 127"/>
            <p:cNvSpPr>
              <a:spLocks noChangeShapeType="1"/>
            </p:cNvSpPr>
            <p:nvPr/>
          </p:nvSpPr>
          <p:spPr bwMode="auto">
            <a:xfrm>
              <a:off x="11791950" y="234156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28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29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30"/>
            <p:cNvSpPr/>
            <p:nvPr/>
          </p:nvSpPr>
          <p:spPr bwMode="auto">
            <a:xfrm>
              <a:off x="11791950" y="234156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0 h 2"/>
                <a:gd name="T3" fmla="*/ 0 h 2"/>
                <a:gd name="T4" fmla="*/ 2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31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32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33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34"/>
            <p:cNvSpPr/>
            <p:nvPr/>
          </p:nvSpPr>
          <p:spPr bwMode="auto">
            <a:xfrm>
              <a:off x="11791950" y="2341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35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Rectangle 136"/>
            <p:cNvSpPr>
              <a:spLocks noChangeArrowheads="1"/>
            </p:cNvSpPr>
            <p:nvPr/>
          </p:nvSpPr>
          <p:spPr bwMode="auto">
            <a:xfrm>
              <a:off x="11791950" y="2341563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37"/>
            <p:cNvSpPr/>
            <p:nvPr/>
          </p:nvSpPr>
          <p:spPr bwMode="auto">
            <a:xfrm>
              <a:off x="11817350" y="2379663"/>
              <a:ext cx="9525" cy="15875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0 h 10"/>
                <a:gd name="T4" fmla="*/ 6 w 6"/>
                <a:gd name="T5" fmla="*/ 10 h 10"/>
                <a:gd name="T6" fmla="*/ 6 w 6"/>
                <a:gd name="T7" fmla="*/ 0 h 10"/>
                <a:gd name="T8" fmla="*/ 0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matthew\Desktop\ltty\003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1206156"/>
            <a:ext cx="12192000" cy="4775200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>
            <a:off x="452462" y="268676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1219533" y="5530801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matthew\Desktop\ltty\004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659026"/>
            <a:ext cx="12192000" cy="5540333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 rot="14590639">
            <a:off x="1927034" y="5590321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782193" y="5404022"/>
            <a:ext cx="848899" cy="784523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matthew\Desktop\ltty\005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238" y="444500"/>
            <a:ext cx="12192000" cy="5997580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453081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50226"/>
            <a:ext cx="12192000" cy="407773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806896" y="5761460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11166" y="344872"/>
            <a:ext cx="982623" cy="1020292"/>
            <a:chOff x="10521692" y="419014"/>
            <a:chExt cx="982623" cy="1020292"/>
          </a:xfrm>
        </p:grpSpPr>
        <p:sp>
          <p:nvSpPr>
            <p:cNvPr id="9" name="Freeform 5"/>
            <p:cNvSpPr/>
            <p:nvPr/>
          </p:nvSpPr>
          <p:spPr bwMode="auto">
            <a:xfrm>
              <a:off x="10521692" y="419014"/>
              <a:ext cx="520700" cy="793750"/>
            </a:xfrm>
            <a:custGeom>
              <a:avLst/>
              <a:gdLst>
                <a:gd name="T0" fmla="*/ 182 w 328"/>
                <a:gd name="T1" fmla="*/ 142 h 500"/>
                <a:gd name="T2" fmla="*/ 204 w 328"/>
                <a:gd name="T3" fmla="*/ 190 h 500"/>
                <a:gd name="T4" fmla="*/ 236 w 328"/>
                <a:gd name="T5" fmla="*/ 228 h 500"/>
                <a:gd name="T6" fmla="*/ 276 w 328"/>
                <a:gd name="T7" fmla="*/ 260 h 500"/>
                <a:gd name="T8" fmla="*/ 328 w 328"/>
                <a:gd name="T9" fmla="*/ 280 h 500"/>
                <a:gd name="T10" fmla="*/ 326 w 328"/>
                <a:gd name="T11" fmla="*/ 238 h 500"/>
                <a:gd name="T12" fmla="*/ 310 w 328"/>
                <a:gd name="T13" fmla="*/ 186 h 500"/>
                <a:gd name="T14" fmla="*/ 284 w 328"/>
                <a:gd name="T15" fmla="*/ 140 h 500"/>
                <a:gd name="T16" fmla="*/ 236 w 328"/>
                <a:gd name="T17" fmla="*/ 94 h 500"/>
                <a:gd name="T18" fmla="*/ 206 w 328"/>
                <a:gd name="T19" fmla="*/ 76 h 500"/>
                <a:gd name="T20" fmla="*/ 172 w 328"/>
                <a:gd name="T21" fmla="*/ 60 h 500"/>
                <a:gd name="T22" fmla="*/ 242 w 328"/>
                <a:gd name="T23" fmla="*/ 22 h 500"/>
                <a:gd name="T24" fmla="*/ 238 w 328"/>
                <a:gd name="T25" fmla="*/ 8 h 500"/>
                <a:gd name="T26" fmla="*/ 162 w 328"/>
                <a:gd name="T27" fmla="*/ 50 h 500"/>
                <a:gd name="T28" fmla="*/ 136 w 328"/>
                <a:gd name="T29" fmla="*/ 76 h 500"/>
                <a:gd name="T30" fmla="*/ 128 w 328"/>
                <a:gd name="T31" fmla="*/ 62 h 500"/>
                <a:gd name="T32" fmla="*/ 96 w 328"/>
                <a:gd name="T33" fmla="*/ 62 h 500"/>
                <a:gd name="T34" fmla="*/ 40 w 328"/>
                <a:gd name="T35" fmla="*/ 84 h 500"/>
                <a:gd name="T36" fmla="*/ 10 w 328"/>
                <a:gd name="T37" fmla="*/ 112 h 500"/>
                <a:gd name="T38" fmla="*/ 12 w 328"/>
                <a:gd name="T39" fmla="*/ 134 h 500"/>
                <a:gd name="T40" fmla="*/ 46 w 328"/>
                <a:gd name="T41" fmla="*/ 134 h 500"/>
                <a:gd name="T42" fmla="*/ 102 w 328"/>
                <a:gd name="T43" fmla="*/ 112 h 500"/>
                <a:gd name="T44" fmla="*/ 120 w 328"/>
                <a:gd name="T45" fmla="*/ 96 h 500"/>
                <a:gd name="T46" fmla="*/ 74 w 328"/>
                <a:gd name="T47" fmla="*/ 206 h 500"/>
                <a:gd name="T48" fmla="*/ 64 w 328"/>
                <a:gd name="T49" fmla="*/ 312 h 500"/>
                <a:gd name="T50" fmla="*/ 58 w 328"/>
                <a:gd name="T51" fmla="*/ 338 h 500"/>
                <a:gd name="T52" fmla="*/ 24 w 328"/>
                <a:gd name="T53" fmla="*/ 372 h 500"/>
                <a:gd name="T54" fmla="*/ 22 w 328"/>
                <a:gd name="T55" fmla="*/ 430 h 500"/>
                <a:gd name="T56" fmla="*/ 44 w 328"/>
                <a:gd name="T57" fmla="*/ 470 h 500"/>
                <a:gd name="T58" fmla="*/ 88 w 328"/>
                <a:gd name="T59" fmla="*/ 492 h 500"/>
                <a:gd name="T60" fmla="*/ 120 w 328"/>
                <a:gd name="T61" fmla="*/ 480 h 500"/>
                <a:gd name="T62" fmla="*/ 140 w 328"/>
                <a:gd name="T63" fmla="*/ 430 h 500"/>
                <a:gd name="T64" fmla="*/ 132 w 328"/>
                <a:gd name="T65" fmla="*/ 388 h 500"/>
                <a:gd name="T66" fmla="*/ 106 w 328"/>
                <a:gd name="T67" fmla="*/ 352 h 500"/>
                <a:gd name="T68" fmla="*/ 80 w 328"/>
                <a:gd name="T69" fmla="*/ 338 h 500"/>
                <a:gd name="T70" fmla="*/ 88 w 328"/>
                <a:gd name="T71" fmla="*/ 208 h 500"/>
                <a:gd name="T72" fmla="*/ 120 w 328"/>
                <a:gd name="T73" fmla="*/ 122 h 500"/>
                <a:gd name="T74" fmla="*/ 126 w 328"/>
                <a:gd name="T75" fmla="*/ 130 h 500"/>
                <a:gd name="T76" fmla="*/ 120 w 328"/>
                <a:gd name="T77" fmla="*/ 194 h 500"/>
                <a:gd name="T78" fmla="*/ 130 w 328"/>
                <a:gd name="T79" fmla="*/ 244 h 500"/>
                <a:gd name="T80" fmla="*/ 168 w 328"/>
                <a:gd name="T81" fmla="*/ 310 h 500"/>
                <a:gd name="T82" fmla="*/ 194 w 328"/>
                <a:gd name="T83" fmla="*/ 354 h 500"/>
                <a:gd name="T84" fmla="*/ 172 w 328"/>
                <a:gd name="T85" fmla="*/ 396 h 500"/>
                <a:gd name="T86" fmla="*/ 176 w 328"/>
                <a:gd name="T87" fmla="*/ 436 h 500"/>
                <a:gd name="T88" fmla="*/ 208 w 328"/>
                <a:gd name="T89" fmla="*/ 486 h 500"/>
                <a:gd name="T90" fmla="*/ 254 w 328"/>
                <a:gd name="T91" fmla="*/ 498 h 500"/>
                <a:gd name="T92" fmla="*/ 282 w 328"/>
                <a:gd name="T93" fmla="*/ 476 h 500"/>
                <a:gd name="T94" fmla="*/ 292 w 328"/>
                <a:gd name="T95" fmla="*/ 420 h 500"/>
                <a:gd name="T96" fmla="*/ 278 w 328"/>
                <a:gd name="T97" fmla="*/ 378 h 500"/>
                <a:gd name="T98" fmla="*/ 240 w 328"/>
                <a:gd name="T99" fmla="*/ 346 h 500"/>
                <a:gd name="T100" fmla="*/ 194 w 328"/>
                <a:gd name="T101" fmla="*/ 320 h 500"/>
                <a:gd name="T102" fmla="*/ 152 w 328"/>
                <a:gd name="T103" fmla="*/ 258 h 500"/>
                <a:gd name="T104" fmla="*/ 134 w 328"/>
                <a:gd name="T105" fmla="*/ 202 h 500"/>
                <a:gd name="T106" fmla="*/ 142 w 328"/>
                <a:gd name="T107" fmla="*/ 126 h 500"/>
                <a:gd name="T108" fmla="*/ 168 w 328"/>
                <a:gd name="T109" fmla="*/ 6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8" h="500">
                  <a:moveTo>
                    <a:pt x="172" y="106"/>
                  </a:moveTo>
                  <a:lnTo>
                    <a:pt x="172" y="106"/>
                  </a:lnTo>
                  <a:lnTo>
                    <a:pt x="176" y="124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88" y="158"/>
                  </a:lnTo>
                  <a:lnTo>
                    <a:pt x="196" y="174"/>
                  </a:lnTo>
                  <a:lnTo>
                    <a:pt x="204" y="190"/>
                  </a:lnTo>
                  <a:lnTo>
                    <a:pt x="214" y="204"/>
                  </a:lnTo>
                  <a:lnTo>
                    <a:pt x="214" y="204"/>
                  </a:lnTo>
                  <a:lnTo>
                    <a:pt x="224" y="216"/>
                  </a:lnTo>
                  <a:lnTo>
                    <a:pt x="236" y="228"/>
                  </a:lnTo>
                  <a:lnTo>
                    <a:pt x="248" y="240"/>
                  </a:lnTo>
                  <a:lnTo>
                    <a:pt x="260" y="250"/>
                  </a:lnTo>
                  <a:lnTo>
                    <a:pt x="260" y="250"/>
                  </a:lnTo>
                  <a:lnTo>
                    <a:pt x="276" y="260"/>
                  </a:lnTo>
                  <a:lnTo>
                    <a:pt x="292" y="268"/>
                  </a:lnTo>
                  <a:lnTo>
                    <a:pt x="292" y="268"/>
                  </a:lnTo>
                  <a:lnTo>
                    <a:pt x="308" y="276"/>
                  </a:lnTo>
                  <a:lnTo>
                    <a:pt x="328" y="280"/>
                  </a:lnTo>
                  <a:lnTo>
                    <a:pt x="328" y="280"/>
                  </a:lnTo>
                  <a:lnTo>
                    <a:pt x="328" y="258"/>
                  </a:lnTo>
                  <a:lnTo>
                    <a:pt x="326" y="238"/>
                  </a:lnTo>
                  <a:lnTo>
                    <a:pt x="326" y="238"/>
                  </a:lnTo>
                  <a:lnTo>
                    <a:pt x="322" y="220"/>
                  </a:lnTo>
                  <a:lnTo>
                    <a:pt x="316" y="202"/>
                  </a:lnTo>
                  <a:lnTo>
                    <a:pt x="316" y="202"/>
                  </a:lnTo>
                  <a:lnTo>
                    <a:pt x="310" y="186"/>
                  </a:lnTo>
                  <a:lnTo>
                    <a:pt x="302" y="170"/>
                  </a:lnTo>
                  <a:lnTo>
                    <a:pt x="294" y="154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72" y="128"/>
                  </a:lnTo>
                  <a:lnTo>
                    <a:pt x="262" y="116"/>
                  </a:lnTo>
                  <a:lnTo>
                    <a:pt x="250" y="104"/>
                  </a:lnTo>
                  <a:lnTo>
                    <a:pt x="236" y="94"/>
                  </a:lnTo>
                  <a:lnTo>
                    <a:pt x="236" y="94"/>
                  </a:lnTo>
                  <a:lnTo>
                    <a:pt x="222" y="84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188" y="68"/>
                  </a:lnTo>
                  <a:lnTo>
                    <a:pt x="170" y="64"/>
                  </a:lnTo>
                  <a:lnTo>
                    <a:pt x="170" y="64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94" y="44"/>
                  </a:lnTo>
                  <a:lnTo>
                    <a:pt x="216" y="32"/>
                  </a:lnTo>
                  <a:lnTo>
                    <a:pt x="242" y="22"/>
                  </a:lnTo>
                  <a:lnTo>
                    <a:pt x="270" y="14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38" y="8"/>
                  </a:lnTo>
                  <a:lnTo>
                    <a:pt x="210" y="20"/>
                  </a:lnTo>
                  <a:lnTo>
                    <a:pt x="184" y="34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60" y="52"/>
                  </a:lnTo>
                  <a:lnTo>
                    <a:pt x="160" y="52"/>
                  </a:lnTo>
                  <a:lnTo>
                    <a:pt x="148" y="64"/>
                  </a:lnTo>
                  <a:lnTo>
                    <a:pt x="136" y="76"/>
                  </a:lnTo>
                  <a:lnTo>
                    <a:pt x="136" y="76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28" y="62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96" y="62"/>
                  </a:lnTo>
                  <a:lnTo>
                    <a:pt x="96" y="62"/>
                  </a:lnTo>
                  <a:lnTo>
                    <a:pt x="76" y="66"/>
                  </a:lnTo>
                  <a:lnTo>
                    <a:pt x="56" y="74"/>
                  </a:lnTo>
                  <a:lnTo>
                    <a:pt x="56" y="74"/>
                  </a:lnTo>
                  <a:lnTo>
                    <a:pt x="40" y="84"/>
                  </a:lnTo>
                  <a:lnTo>
                    <a:pt x="24" y="96"/>
                  </a:lnTo>
                  <a:lnTo>
                    <a:pt x="24" y="96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4" y="12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2" y="134"/>
                  </a:lnTo>
                  <a:lnTo>
                    <a:pt x="24" y="134"/>
                  </a:lnTo>
                  <a:lnTo>
                    <a:pt x="24" y="134"/>
                  </a:lnTo>
                  <a:lnTo>
                    <a:pt x="46" y="134"/>
                  </a:lnTo>
                  <a:lnTo>
                    <a:pt x="46" y="134"/>
                  </a:lnTo>
                  <a:lnTo>
                    <a:pt x="66" y="128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102" y="112"/>
                  </a:lnTo>
                  <a:lnTo>
                    <a:pt x="118" y="98"/>
                  </a:lnTo>
                  <a:lnTo>
                    <a:pt x="118" y="98"/>
                  </a:lnTo>
                  <a:lnTo>
                    <a:pt x="120" y="96"/>
                  </a:lnTo>
                  <a:lnTo>
                    <a:pt x="120" y="96"/>
                  </a:lnTo>
                  <a:lnTo>
                    <a:pt x="106" y="120"/>
                  </a:lnTo>
                  <a:lnTo>
                    <a:pt x="92" y="146"/>
                  </a:lnTo>
                  <a:lnTo>
                    <a:pt x="82" y="174"/>
                  </a:lnTo>
                  <a:lnTo>
                    <a:pt x="74" y="206"/>
                  </a:lnTo>
                  <a:lnTo>
                    <a:pt x="74" y="206"/>
                  </a:lnTo>
                  <a:lnTo>
                    <a:pt x="68" y="244"/>
                  </a:lnTo>
                  <a:lnTo>
                    <a:pt x="66" y="280"/>
                  </a:lnTo>
                  <a:lnTo>
                    <a:pt x="64" y="312"/>
                  </a:lnTo>
                  <a:lnTo>
                    <a:pt x="66" y="338"/>
                  </a:lnTo>
                  <a:lnTo>
                    <a:pt x="66" y="338"/>
                  </a:lnTo>
                  <a:lnTo>
                    <a:pt x="58" y="338"/>
                  </a:lnTo>
                  <a:lnTo>
                    <a:pt x="58" y="338"/>
                  </a:lnTo>
                  <a:lnTo>
                    <a:pt x="46" y="344"/>
                  </a:lnTo>
                  <a:lnTo>
                    <a:pt x="38" y="350"/>
                  </a:lnTo>
                  <a:lnTo>
                    <a:pt x="30" y="360"/>
                  </a:lnTo>
                  <a:lnTo>
                    <a:pt x="24" y="372"/>
                  </a:lnTo>
                  <a:lnTo>
                    <a:pt x="20" y="386"/>
                  </a:lnTo>
                  <a:lnTo>
                    <a:pt x="18" y="400"/>
                  </a:lnTo>
                  <a:lnTo>
                    <a:pt x="20" y="416"/>
                  </a:lnTo>
                  <a:lnTo>
                    <a:pt x="22" y="430"/>
                  </a:lnTo>
                  <a:lnTo>
                    <a:pt x="22" y="430"/>
                  </a:lnTo>
                  <a:lnTo>
                    <a:pt x="28" y="446"/>
                  </a:lnTo>
                  <a:lnTo>
                    <a:pt x="34" y="460"/>
                  </a:lnTo>
                  <a:lnTo>
                    <a:pt x="44" y="470"/>
                  </a:lnTo>
                  <a:lnTo>
                    <a:pt x="54" y="480"/>
                  </a:lnTo>
                  <a:lnTo>
                    <a:pt x="64" y="488"/>
                  </a:lnTo>
                  <a:lnTo>
                    <a:pt x="76" y="492"/>
                  </a:lnTo>
                  <a:lnTo>
                    <a:pt x="88" y="492"/>
                  </a:lnTo>
                  <a:lnTo>
                    <a:pt x="100" y="492"/>
                  </a:lnTo>
                  <a:lnTo>
                    <a:pt x="100" y="492"/>
                  </a:lnTo>
                  <a:lnTo>
                    <a:pt x="112" y="486"/>
                  </a:lnTo>
                  <a:lnTo>
                    <a:pt x="120" y="480"/>
                  </a:lnTo>
                  <a:lnTo>
                    <a:pt x="128" y="470"/>
                  </a:lnTo>
                  <a:lnTo>
                    <a:pt x="134" y="458"/>
                  </a:lnTo>
                  <a:lnTo>
                    <a:pt x="138" y="444"/>
                  </a:lnTo>
                  <a:lnTo>
                    <a:pt x="140" y="430"/>
                  </a:lnTo>
                  <a:lnTo>
                    <a:pt x="140" y="414"/>
                  </a:lnTo>
                  <a:lnTo>
                    <a:pt x="136" y="400"/>
                  </a:lnTo>
                  <a:lnTo>
                    <a:pt x="136" y="400"/>
                  </a:lnTo>
                  <a:lnTo>
                    <a:pt x="132" y="388"/>
                  </a:lnTo>
                  <a:lnTo>
                    <a:pt x="128" y="376"/>
                  </a:lnTo>
                  <a:lnTo>
                    <a:pt x="120" y="368"/>
                  </a:lnTo>
                  <a:lnTo>
                    <a:pt x="114" y="358"/>
                  </a:lnTo>
                  <a:lnTo>
                    <a:pt x="106" y="352"/>
                  </a:lnTo>
                  <a:lnTo>
                    <a:pt x="98" y="346"/>
                  </a:lnTo>
                  <a:lnTo>
                    <a:pt x="90" y="340"/>
                  </a:lnTo>
                  <a:lnTo>
                    <a:pt x="80" y="338"/>
                  </a:lnTo>
                  <a:lnTo>
                    <a:pt x="80" y="338"/>
                  </a:lnTo>
                  <a:lnTo>
                    <a:pt x="80" y="312"/>
                  </a:lnTo>
                  <a:lnTo>
                    <a:pt x="80" y="282"/>
                  </a:lnTo>
                  <a:lnTo>
                    <a:pt x="82" y="246"/>
                  </a:lnTo>
                  <a:lnTo>
                    <a:pt x="88" y="208"/>
                  </a:lnTo>
                  <a:lnTo>
                    <a:pt x="88" y="208"/>
                  </a:lnTo>
                  <a:lnTo>
                    <a:pt x="98" y="176"/>
                  </a:lnTo>
                  <a:lnTo>
                    <a:pt x="108" y="148"/>
                  </a:lnTo>
                  <a:lnTo>
                    <a:pt x="120" y="122"/>
                  </a:lnTo>
                  <a:lnTo>
                    <a:pt x="136" y="98"/>
                  </a:lnTo>
                  <a:lnTo>
                    <a:pt x="136" y="98"/>
                  </a:lnTo>
                  <a:lnTo>
                    <a:pt x="130" y="114"/>
                  </a:lnTo>
                  <a:lnTo>
                    <a:pt x="126" y="130"/>
                  </a:lnTo>
                  <a:lnTo>
                    <a:pt x="122" y="146"/>
                  </a:lnTo>
                  <a:lnTo>
                    <a:pt x="120" y="162"/>
                  </a:lnTo>
                  <a:lnTo>
                    <a:pt x="118" y="178"/>
                  </a:lnTo>
                  <a:lnTo>
                    <a:pt x="120" y="194"/>
                  </a:lnTo>
                  <a:lnTo>
                    <a:pt x="122" y="210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30" y="244"/>
                  </a:lnTo>
                  <a:lnTo>
                    <a:pt x="138" y="262"/>
                  </a:lnTo>
                  <a:lnTo>
                    <a:pt x="146" y="280"/>
                  </a:lnTo>
                  <a:lnTo>
                    <a:pt x="156" y="296"/>
                  </a:lnTo>
                  <a:lnTo>
                    <a:pt x="168" y="310"/>
                  </a:lnTo>
                  <a:lnTo>
                    <a:pt x="178" y="324"/>
                  </a:lnTo>
                  <a:lnTo>
                    <a:pt x="202" y="348"/>
                  </a:lnTo>
                  <a:lnTo>
                    <a:pt x="202" y="348"/>
                  </a:lnTo>
                  <a:lnTo>
                    <a:pt x="194" y="354"/>
                  </a:lnTo>
                  <a:lnTo>
                    <a:pt x="186" y="362"/>
                  </a:lnTo>
                  <a:lnTo>
                    <a:pt x="180" y="372"/>
                  </a:lnTo>
                  <a:lnTo>
                    <a:pt x="176" y="384"/>
                  </a:lnTo>
                  <a:lnTo>
                    <a:pt x="172" y="396"/>
                  </a:lnTo>
                  <a:lnTo>
                    <a:pt x="172" y="408"/>
                  </a:lnTo>
                  <a:lnTo>
                    <a:pt x="172" y="422"/>
                  </a:lnTo>
                  <a:lnTo>
                    <a:pt x="176" y="436"/>
                  </a:lnTo>
                  <a:lnTo>
                    <a:pt x="176" y="436"/>
                  </a:lnTo>
                  <a:lnTo>
                    <a:pt x="180" y="452"/>
                  </a:lnTo>
                  <a:lnTo>
                    <a:pt x="188" y="466"/>
                  </a:lnTo>
                  <a:lnTo>
                    <a:pt x="198" y="476"/>
                  </a:lnTo>
                  <a:lnTo>
                    <a:pt x="208" y="486"/>
                  </a:lnTo>
                  <a:lnTo>
                    <a:pt x="218" y="494"/>
                  </a:lnTo>
                  <a:lnTo>
                    <a:pt x="230" y="498"/>
                  </a:lnTo>
                  <a:lnTo>
                    <a:pt x="242" y="500"/>
                  </a:lnTo>
                  <a:lnTo>
                    <a:pt x="254" y="498"/>
                  </a:lnTo>
                  <a:lnTo>
                    <a:pt x="254" y="498"/>
                  </a:lnTo>
                  <a:lnTo>
                    <a:pt x="264" y="492"/>
                  </a:lnTo>
                  <a:lnTo>
                    <a:pt x="274" y="486"/>
                  </a:lnTo>
                  <a:lnTo>
                    <a:pt x="282" y="476"/>
                  </a:lnTo>
                  <a:lnTo>
                    <a:pt x="288" y="464"/>
                  </a:lnTo>
                  <a:lnTo>
                    <a:pt x="292" y="450"/>
                  </a:lnTo>
                  <a:lnTo>
                    <a:pt x="294" y="436"/>
                  </a:lnTo>
                  <a:lnTo>
                    <a:pt x="292" y="420"/>
                  </a:lnTo>
                  <a:lnTo>
                    <a:pt x="290" y="406"/>
                  </a:lnTo>
                  <a:lnTo>
                    <a:pt x="290" y="406"/>
                  </a:lnTo>
                  <a:lnTo>
                    <a:pt x="284" y="392"/>
                  </a:lnTo>
                  <a:lnTo>
                    <a:pt x="278" y="378"/>
                  </a:lnTo>
                  <a:lnTo>
                    <a:pt x="270" y="368"/>
                  </a:lnTo>
                  <a:lnTo>
                    <a:pt x="260" y="358"/>
                  </a:lnTo>
                  <a:lnTo>
                    <a:pt x="252" y="352"/>
                  </a:lnTo>
                  <a:lnTo>
                    <a:pt x="240" y="346"/>
                  </a:lnTo>
                  <a:lnTo>
                    <a:pt x="230" y="344"/>
                  </a:lnTo>
                  <a:lnTo>
                    <a:pt x="218" y="344"/>
                  </a:lnTo>
                  <a:lnTo>
                    <a:pt x="218" y="344"/>
                  </a:lnTo>
                  <a:lnTo>
                    <a:pt x="194" y="320"/>
                  </a:lnTo>
                  <a:lnTo>
                    <a:pt x="182" y="306"/>
                  </a:lnTo>
                  <a:lnTo>
                    <a:pt x="172" y="292"/>
                  </a:lnTo>
                  <a:lnTo>
                    <a:pt x="162" y="276"/>
                  </a:lnTo>
                  <a:lnTo>
                    <a:pt x="152" y="258"/>
                  </a:lnTo>
                  <a:lnTo>
                    <a:pt x="144" y="240"/>
                  </a:lnTo>
                  <a:lnTo>
                    <a:pt x="138" y="222"/>
                  </a:lnTo>
                  <a:lnTo>
                    <a:pt x="138" y="222"/>
                  </a:lnTo>
                  <a:lnTo>
                    <a:pt x="134" y="202"/>
                  </a:lnTo>
                  <a:lnTo>
                    <a:pt x="134" y="184"/>
                  </a:lnTo>
                  <a:lnTo>
                    <a:pt x="134" y="164"/>
                  </a:lnTo>
                  <a:lnTo>
                    <a:pt x="136" y="144"/>
                  </a:lnTo>
                  <a:lnTo>
                    <a:pt x="142" y="126"/>
                  </a:lnTo>
                  <a:lnTo>
                    <a:pt x="148" y="106"/>
                  </a:lnTo>
                  <a:lnTo>
                    <a:pt x="158" y="86"/>
                  </a:lnTo>
                  <a:lnTo>
                    <a:pt x="168" y="66"/>
                  </a:lnTo>
                  <a:lnTo>
                    <a:pt x="168" y="66"/>
                  </a:lnTo>
                  <a:lnTo>
                    <a:pt x="168" y="86"/>
                  </a:lnTo>
                  <a:lnTo>
                    <a:pt x="172" y="106"/>
                  </a:lnTo>
                  <a:lnTo>
                    <a:pt x="172" y="106"/>
                  </a:lnTo>
                  <a:close/>
                </a:path>
              </a:pathLst>
            </a:custGeom>
            <a:solidFill>
              <a:srgbClr val="4AA44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5"/>
            <p:cNvSpPr/>
            <p:nvPr/>
          </p:nvSpPr>
          <p:spPr bwMode="auto">
            <a:xfrm rot="20759487">
              <a:off x="10641140" y="645556"/>
              <a:ext cx="520700" cy="793750"/>
            </a:xfrm>
            <a:custGeom>
              <a:avLst/>
              <a:gdLst>
                <a:gd name="T0" fmla="*/ 182 w 328"/>
                <a:gd name="T1" fmla="*/ 142 h 500"/>
                <a:gd name="T2" fmla="*/ 204 w 328"/>
                <a:gd name="T3" fmla="*/ 190 h 500"/>
                <a:gd name="T4" fmla="*/ 236 w 328"/>
                <a:gd name="T5" fmla="*/ 228 h 500"/>
                <a:gd name="T6" fmla="*/ 276 w 328"/>
                <a:gd name="T7" fmla="*/ 260 h 500"/>
                <a:gd name="T8" fmla="*/ 328 w 328"/>
                <a:gd name="T9" fmla="*/ 280 h 500"/>
                <a:gd name="T10" fmla="*/ 326 w 328"/>
                <a:gd name="T11" fmla="*/ 238 h 500"/>
                <a:gd name="T12" fmla="*/ 310 w 328"/>
                <a:gd name="T13" fmla="*/ 186 h 500"/>
                <a:gd name="T14" fmla="*/ 284 w 328"/>
                <a:gd name="T15" fmla="*/ 140 h 500"/>
                <a:gd name="T16" fmla="*/ 236 w 328"/>
                <a:gd name="T17" fmla="*/ 94 h 500"/>
                <a:gd name="T18" fmla="*/ 206 w 328"/>
                <a:gd name="T19" fmla="*/ 76 h 500"/>
                <a:gd name="T20" fmla="*/ 172 w 328"/>
                <a:gd name="T21" fmla="*/ 60 h 500"/>
                <a:gd name="T22" fmla="*/ 242 w 328"/>
                <a:gd name="T23" fmla="*/ 22 h 500"/>
                <a:gd name="T24" fmla="*/ 238 w 328"/>
                <a:gd name="T25" fmla="*/ 8 h 500"/>
                <a:gd name="T26" fmla="*/ 162 w 328"/>
                <a:gd name="T27" fmla="*/ 50 h 500"/>
                <a:gd name="T28" fmla="*/ 136 w 328"/>
                <a:gd name="T29" fmla="*/ 76 h 500"/>
                <a:gd name="T30" fmla="*/ 128 w 328"/>
                <a:gd name="T31" fmla="*/ 62 h 500"/>
                <a:gd name="T32" fmla="*/ 96 w 328"/>
                <a:gd name="T33" fmla="*/ 62 h 500"/>
                <a:gd name="T34" fmla="*/ 40 w 328"/>
                <a:gd name="T35" fmla="*/ 84 h 500"/>
                <a:gd name="T36" fmla="*/ 10 w 328"/>
                <a:gd name="T37" fmla="*/ 112 h 500"/>
                <a:gd name="T38" fmla="*/ 12 w 328"/>
                <a:gd name="T39" fmla="*/ 134 h 500"/>
                <a:gd name="T40" fmla="*/ 46 w 328"/>
                <a:gd name="T41" fmla="*/ 134 h 500"/>
                <a:gd name="T42" fmla="*/ 102 w 328"/>
                <a:gd name="T43" fmla="*/ 112 h 500"/>
                <a:gd name="T44" fmla="*/ 120 w 328"/>
                <a:gd name="T45" fmla="*/ 96 h 500"/>
                <a:gd name="T46" fmla="*/ 74 w 328"/>
                <a:gd name="T47" fmla="*/ 206 h 500"/>
                <a:gd name="T48" fmla="*/ 64 w 328"/>
                <a:gd name="T49" fmla="*/ 312 h 500"/>
                <a:gd name="T50" fmla="*/ 58 w 328"/>
                <a:gd name="T51" fmla="*/ 338 h 500"/>
                <a:gd name="T52" fmla="*/ 24 w 328"/>
                <a:gd name="T53" fmla="*/ 372 h 500"/>
                <a:gd name="T54" fmla="*/ 22 w 328"/>
                <a:gd name="T55" fmla="*/ 430 h 500"/>
                <a:gd name="T56" fmla="*/ 44 w 328"/>
                <a:gd name="T57" fmla="*/ 470 h 500"/>
                <a:gd name="T58" fmla="*/ 88 w 328"/>
                <a:gd name="T59" fmla="*/ 492 h 500"/>
                <a:gd name="T60" fmla="*/ 120 w 328"/>
                <a:gd name="T61" fmla="*/ 480 h 500"/>
                <a:gd name="T62" fmla="*/ 140 w 328"/>
                <a:gd name="T63" fmla="*/ 430 h 500"/>
                <a:gd name="T64" fmla="*/ 132 w 328"/>
                <a:gd name="T65" fmla="*/ 388 h 500"/>
                <a:gd name="T66" fmla="*/ 106 w 328"/>
                <a:gd name="T67" fmla="*/ 352 h 500"/>
                <a:gd name="T68" fmla="*/ 80 w 328"/>
                <a:gd name="T69" fmla="*/ 338 h 500"/>
                <a:gd name="T70" fmla="*/ 88 w 328"/>
                <a:gd name="T71" fmla="*/ 208 h 500"/>
                <a:gd name="T72" fmla="*/ 120 w 328"/>
                <a:gd name="T73" fmla="*/ 122 h 500"/>
                <a:gd name="T74" fmla="*/ 126 w 328"/>
                <a:gd name="T75" fmla="*/ 130 h 500"/>
                <a:gd name="T76" fmla="*/ 120 w 328"/>
                <a:gd name="T77" fmla="*/ 194 h 500"/>
                <a:gd name="T78" fmla="*/ 130 w 328"/>
                <a:gd name="T79" fmla="*/ 244 h 500"/>
                <a:gd name="T80" fmla="*/ 168 w 328"/>
                <a:gd name="T81" fmla="*/ 310 h 500"/>
                <a:gd name="T82" fmla="*/ 194 w 328"/>
                <a:gd name="T83" fmla="*/ 354 h 500"/>
                <a:gd name="T84" fmla="*/ 172 w 328"/>
                <a:gd name="T85" fmla="*/ 396 h 500"/>
                <a:gd name="T86" fmla="*/ 176 w 328"/>
                <a:gd name="T87" fmla="*/ 436 h 500"/>
                <a:gd name="T88" fmla="*/ 208 w 328"/>
                <a:gd name="T89" fmla="*/ 486 h 500"/>
                <a:gd name="T90" fmla="*/ 254 w 328"/>
                <a:gd name="T91" fmla="*/ 498 h 500"/>
                <a:gd name="T92" fmla="*/ 282 w 328"/>
                <a:gd name="T93" fmla="*/ 476 h 500"/>
                <a:gd name="T94" fmla="*/ 292 w 328"/>
                <a:gd name="T95" fmla="*/ 420 h 500"/>
                <a:gd name="T96" fmla="*/ 278 w 328"/>
                <a:gd name="T97" fmla="*/ 378 h 500"/>
                <a:gd name="T98" fmla="*/ 240 w 328"/>
                <a:gd name="T99" fmla="*/ 346 h 500"/>
                <a:gd name="T100" fmla="*/ 194 w 328"/>
                <a:gd name="T101" fmla="*/ 320 h 500"/>
                <a:gd name="T102" fmla="*/ 152 w 328"/>
                <a:gd name="T103" fmla="*/ 258 h 500"/>
                <a:gd name="T104" fmla="*/ 134 w 328"/>
                <a:gd name="T105" fmla="*/ 202 h 500"/>
                <a:gd name="T106" fmla="*/ 142 w 328"/>
                <a:gd name="T107" fmla="*/ 126 h 500"/>
                <a:gd name="T108" fmla="*/ 168 w 328"/>
                <a:gd name="T109" fmla="*/ 6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8" h="500">
                  <a:moveTo>
                    <a:pt x="172" y="106"/>
                  </a:moveTo>
                  <a:lnTo>
                    <a:pt x="172" y="106"/>
                  </a:lnTo>
                  <a:lnTo>
                    <a:pt x="176" y="124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88" y="158"/>
                  </a:lnTo>
                  <a:lnTo>
                    <a:pt x="196" y="174"/>
                  </a:lnTo>
                  <a:lnTo>
                    <a:pt x="204" y="190"/>
                  </a:lnTo>
                  <a:lnTo>
                    <a:pt x="214" y="204"/>
                  </a:lnTo>
                  <a:lnTo>
                    <a:pt x="214" y="204"/>
                  </a:lnTo>
                  <a:lnTo>
                    <a:pt x="224" y="216"/>
                  </a:lnTo>
                  <a:lnTo>
                    <a:pt x="236" y="228"/>
                  </a:lnTo>
                  <a:lnTo>
                    <a:pt x="248" y="240"/>
                  </a:lnTo>
                  <a:lnTo>
                    <a:pt x="260" y="250"/>
                  </a:lnTo>
                  <a:lnTo>
                    <a:pt x="260" y="250"/>
                  </a:lnTo>
                  <a:lnTo>
                    <a:pt x="276" y="260"/>
                  </a:lnTo>
                  <a:lnTo>
                    <a:pt x="292" y="268"/>
                  </a:lnTo>
                  <a:lnTo>
                    <a:pt x="292" y="268"/>
                  </a:lnTo>
                  <a:lnTo>
                    <a:pt x="308" y="276"/>
                  </a:lnTo>
                  <a:lnTo>
                    <a:pt x="328" y="280"/>
                  </a:lnTo>
                  <a:lnTo>
                    <a:pt x="328" y="280"/>
                  </a:lnTo>
                  <a:lnTo>
                    <a:pt x="328" y="258"/>
                  </a:lnTo>
                  <a:lnTo>
                    <a:pt x="326" y="238"/>
                  </a:lnTo>
                  <a:lnTo>
                    <a:pt x="326" y="238"/>
                  </a:lnTo>
                  <a:lnTo>
                    <a:pt x="322" y="220"/>
                  </a:lnTo>
                  <a:lnTo>
                    <a:pt x="316" y="202"/>
                  </a:lnTo>
                  <a:lnTo>
                    <a:pt x="316" y="202"/>
                  </a:lnTo>
                  <a:lnTo>
                    <a:pt x="310" y="186"/>
                  </a:lnTo>
                  <a:lnTo>
                    <a:pt x="302" y="170"/>
                  </a:lnTo>
                  <a:lnTo>
                    <a:pt x="294" y="154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72" y="128"/>
                  </a:lnTo>
                  <a:lnTo>
                    <a:pt x="262" y="116"/>
                  </a:lnTo>
                  <a:lnTo>
                    <a:pt x="250" y="104"/>
                  </a:lnTo>
                  <a:lnTo>
                    <a:pt x="236" y="94"/>
                  </a:lnTo>
                  <a:lnTo>
                    <a:pt x="236" y="94"/>
                  </a:lnTo>
                  <a:lnTo>
                    <a:pt x="222" y="84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188" y="68"/>
                  </a:lnTo>
                  <a:lnTo>
                    <a:pt x="170" y="64"/>
                  </a:lnTo>
                  <a:lnTo>
                    <a:pt x="170" y="64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94" y="44"/>
                  </a:lnTo>
                  <a:lnTo>
                    <a:pt x="216" y="32"/>
                  </a:lnTo>
                  <a:lnTo>
                    <a:pt x="242" y="22"/>
                  </a:lnTo>
                  <a:lnTo>
                    <a:pt x="270" y="14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38" y="8"/>
                  </a:lnTo>
                  <a:lnTo>
                    <a:pt x="210" y="20"/>
                  </a:lnTo>
                  <a:lnTo>
                    <a:pt x="184" y="34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60" y="52"/>
                  </a:lnTo>
                  <a:lnTo>
                    <a:pt x="160" y="52"/>
                  </a:lnTo>
                  <a:lnTo>
                    <a:pt x="148" y="64"/>
                  </a:lnTo>
                  <a:lnTo>
                    <a:pt x="136" y="76"/>
                  </a:lnTo>
                  <a:lnTo>
                    <a:pt x="136" y="76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28" y="62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96" y="62"/>
                  </a:lnTo>
                  <a:lnTo>
                    <a:pt x="96" y="62"/>
                  </a:lnTo>
                  <a:lnTo>
                    <a:pt x="76" y="66"/>
                  </a:lnTo>
                  <a:lnTo>
                    <a:pt x="56" y="74"/>
                  </a:lnTo>
                  <a:lnTo>
                    <a:pt x="56" y="74"/>
                  </a:lnTo>
                  <a:lnTo>
                    <a:pt x="40" y="84"/>
                  </a:lnTo>
                  <a:lnTo>
                    <a:pt x="24" y="96"/>
                  </a:lnTo>
                  <a:lnTo>
                    <a:pt x="24" y="96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4" y="12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2" y="134"/>
                  </a:lnTo>
                  <a:lnTo>
                    <a:pt x="24" y="134"/>
                  </a:lnTo>
                  <a:lnTo>
                    <a:pt x="24" y="134"/>
                  </a:lnTo>
                  <a:lnTo>
                    <a:pt x="46" y="134"/>
                  </a:lnTo>
                  <a:lnTo>
                    <a:pt x="46" y="134"/>
                  </a:lnTo>
                  <a:lnTo>
                    <a:pt x="66" y="128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102" y="112"/>
                  </a:lnTo>
                  <a:lnTo>
                    <a:pt x="118" y="98"/>
                  </a:lnTo>
                  <a:lnTo>
                    <a:pt x="118" y="98"/>
                  </a:lnTo>
                  <a:lnTo>
                    <a:pt x="120" y="96"/>
                  </a:lnTo>
                  <a:lnTo>
                    <a:pt x="120" y="96"/>
                  </a:lnTo>
                  <a:lnTo>
                    <a:pt x="106" y="120"/>
                  </a:lnTo>
                  <a:lnTo>
                    <a:pt x="92" y="146"/>
                  </a:lnTo>
                  <a:lnTo>
                    <a:pt x="82" y="174"/>
                  </a:lnTo>
                  <a:lnTo>
                    <a:pt x="74" y="206"/>
                  </a:lnTo>
                  <a:lnTo>
                    <a:pt x="74" y="206"/>
                  </a:lnTo>
                  <a:lnTo>
                    <a:pt x="68" y="244"/>
                  </a:lnTo>
                  <a:lnTo>
                    <a:pt x="66" y="280"/>
                  </a:lnTo>
                  <a:lnTo>
                    <a:pt x="64" y="312"/>
                  </a:lnTo>
                  <a:lnTo>
                    <a:pt x="66" y="338"/>
                  </a:lnTo>
                  <a:lnTo>
                    <a:pt x="66" y="338"/>
                  </a:lnTo>
                  <a:lnTo>
                    <a:pt x="58" y="338"/>
                  </a:lnTo>
                  <a:lnTo>
                    <a:pt x="58" y="338"/>
                  </a:lnTo>
                  <a:lnTo>
                    <a:pt x="46" y="344"/>
                  </a:lnTo>
                  <a:lnTo>
                    <a:pt x="38" y="350"/>
                  </a:lnTo>
                  <a:lnTo>
                    <a:pt x="30" y="360"/>
                  </a:lnTo>
                  <a:lnTo>
                    <a:pt x="24" y="372"/>
                  </a:lnTo>
                  <a:lnTo>
                    <a:pt x="20" y="386"/>
                  </a:lnTo>
                  <a:lnTo>
                    <a:pt x="18" y="400"/>
                  </a:lnTo>
                  <a:lnTo>
                    <a:pt x="20" y="416"/>
                  </a:lnTo>
                  <a:lnTo>
                    <a:pt x="22" y="430"/>
                  </a:lnTo>
                  <a:lnTo>
                    <a:pt x="22" y="430"/>
                  </a:lnTo>
                  <a:lnTo>
                    <a:pt x="28" y="446"/>
                  </a:lnTo>
                  <a:lnTo>
                    <a:pt x="34" y="460"/>
                  </a:lnTo>
                  <a:lnTo>
                    <a:pt x="44" y="470"/>
                  </a:lnTo>
                  <a:lnTo>
                    <a:pt x="54" y="480"/>
                  </a:lnTo>
                  <a:lnTo>
                    <a:pt x="64" y="488"/>
                  </a:lnTo>
                  <a:lnTo>
                    <a:pt x="76" y="492"/>
                  </a:lnTo>
                  <a:lnTo>
                    <a:pt x="88" y="492"/>
                  </a:lnTo>
                  <a:lnTo>
                    <a:pt x="100" y="492"/>
                  </a:lnTo>
                  <a:lnTo>
                    <a:pt x="100" y="492"/>
                  </a:lnTo>
                  <a:lnTo>
                    <a:pt x="112" y="486"/>
                  </a:lnTo>
                  <a:lnTo>
                    <a:pt x="120" y="480"/>
                  </a:lnTo>
                  <a:lnTo>
                    <a:pt x="128" y="470"/>
                  </a:lnTo>
                  <a:lnTo>
                    <a:pt x="134" y="458"/>
                  </a:lnTo>
                  <a:lnTo>
                    <a:pt x="138" y="444"/>
                  </a:lnTo>
                  <a:lnTo>
                    <a:pt x="140" y="430"/>
                  </a:lnTo>
                  <a:lnTo>
                    <a:pt x="140" y="414"/>
                  </a:lnTo>
                  <a:lnTo>
                    <a:pt x="136" y="400"/>
                  </a:lnTo>
                  <a:lnTo>
                    <a:pt x="136" y="400"/>
                  </a:lnTo>
                  <a:lnTo>
                    <a:pt x="132" y="388"/>
                  </a:lnTo>
                  <a:lnTo>
                    <a:pt x="128" y="376"/>
                  </a:lnTo>
                  <a:lnTo>
                    <a:pt x="120" y="368"/>
                  </a:lnTo>
                  <a:lnTo>
                    <a:pt x="114" y="358"/>
                  </a:lnTo>
                  <a:lnTo>
                    <a:pt x="106" y="352"/>
                  </a:lnTo>
                  <a:lnTo>
                    <a:pt x="98" y="346"/>
                  </a:lnTo>
                  <a:lnTo>
                    <a:pt x="90" y="340"/>
                  </a:lnTo>
                  <a:lnTo>
                    <a:pt x="80" y="338"/>
                  </a:lnTo>
                  <a:lnTo>
                    <a:pt x="80" y="338"/>
                  </a:lnTo>
                  <a:lnTo>
                    <a:pt x="80" y="312"/>
                  </a:lnTo>
                  <a:lnTo>
                    <a:pt x="80" y="282"/>
                  </a:lnTo>
                  <a:lnTo>
                    <a:pt x="82" y="246"/>
                  </a:lnTo>
                  <a:lnTo>
                    <a:pt x="88" y="208"/>
                  </a:lnTo>
                  <a:lnTo>
                    <a:pt x="88" y="208"/>
                  </a:lnTo>
                  <a:lnTo>
                    <a:pt x="98" y="176"/>
                  </a:lnTo>
                  <a:lnTo>
                    <a:pt x="108" y="148"/>
                  </a:lnTo>
                  <a:lnTo>
                    <a:pt x="120" y="122"/>
                  </a:lnTo>
                  <a:lnTo>
                    <a:pt x="136" y="98"/>
                  </a:lnTo>
                  <a:lnTo>
                    <a:pt x="136" y="98"/>
                  </a:lnTo>
                  <a:lnTo>
                    <a:pt x="130" y="114"/>
                  </a:lnTo>
                  <a:lnTo>
                    <a:pt x="126" y="130"/>
                  </a:lnTo>
                  <a:lnTo>
                    <a:pt x="122" y="146"/>
                  </a:lnTo>
                  <a:lnTo>
                    <a:pt x="120" y="162"/>
                  </a:lnTo>
                  <a:lnTo>
                    <a:pt x="118" y="178"/>
                  </a:lnTo>
                  <a:lnTo>
                    <a:pt x="120" y="194"/>
                  </a:lnTo>
                  <a:lnTo>
                    <a:pt x="122" y="210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30" y="244"/>
                  </a:lnTo>
                  <a:lnTo>
                    <a:pt x="138" y="262"/>
                  </a:lnTo>
                  <a:lnTo>
                    <a:pt x="146" y="280"/>
                  </a:lnTo>
                  <a:lnTo>
                    <a:pt x="156" y="296"/>
                  </a:lnTo>
                  <a:lnTo>
                    <a:pt x="168" y="310"/>
                  </a:lnTo>
                  <a:lnTo>
                    <a:pt x="178" y="324"/>
                  </a:lnTo>
                  <a:lnTo>
                    <a:pt x="202" y="348"/>
                  </a:lnTo>
                  <a:lnTo>
                    <a:pt x="202" y="348"/>
                  </a:lnTo>
                  <a:lnTo>
                    <a:pt x="194" y="354"/>
                  </a:lnTo>
                  <a:lnTo>
                    <a:pt x="186" y="362"/>
                  </a:lnTo>
                  <a:lnTo>
                    <a:pt x="180" y="372"/>
                  </a:lnTo>
                  <a:lnTo>
                    <a:pt x="176" y="384"/>
                  </a:lnTo>
                  <a:lnTo>
                    <a:pt x="172" y="396"/>
                  </a:lnTo>
                  <a:lnTo>
                    <a:pt x="172" y="408"/>
                  </a:lnTo>
                  <a:lnTo>
                    <a:pt x="172" y="422"/>
                  </a:lnTo>
                  <a:lnTo>
                    <a:pt x="176" y="436"/>
                  </a:lnTo>
                  <a:lnTo>
                    <a:pt x="176" y="436"/>
                  </a:lnTo>
                  <a:lnTo>
                    <a:pt x="180" y="452"/>
                  </a:lnTo>
                  <a:lnTo>
                    <a:pt x="188" y="466"/>
                  </a:lnTo>
                  <a:lnTo>
                    <a:pt x="198" y="476"/>
                  </a:lnTo>
                  <a:lnTo>
                    <a:pt x="208" y="486"/>
                  </a:lnTo>
                  <a:lnTo>
                    <a:pt x="218" y="494"/>
                  </a:lnTo>
                  <a:lnTo>
                    <a:pt x="230" y="498"/>
                  </a:lnTo>
                  <a:lnTo>
                    <a:pt x="242" y="500"/>
                  </a:lnTo>
                  <a:lnTo>
                    <a:pt x="254" y="498"/>
                  </a:lnTo>
                  <a:lnTo>
                    <a:pt x="254" y="498"/>
                  </a:lnTo>
                  <a:lnTo>
                    <a:pt x="264" y="492"/>
                  </a:lnTo>
                  <a:lnTo>
                    <a:pt x="274" y="486"/>
                  </a:lnTo>
                  <a:lnTo>
                    <a:pt x="282" y="476"/>
                  </a:lnTo>
                  <a:lnTo>
                    <a:pt x="288" y="464"/>
                  </a:lnTo>
                  <a:lnTo>
                    <a:pt x="292" y="450"/>
                  </a:lnTo>
                  <a:lnTo>
                    <a:pt x="294" y="436"/>
                  </a:lnTo>
                  <a:lnTo>
                    <a:pt x="292" y="420"/>
                  </a:lnTo>
                  <a:lnTo>
                    <a:pt x="290" y="406"/>
                  </a:lnTo>
                  <a:lnTo>
                    <a:pt x="290" y="406"/>
                  </a:lnTo>
                  <a:lnTo>
                    <a:pt x="284" y="392"/>
                  </a:lnTo>
                  <a:lnTo>
                    <a:pt x="278" y="378"/>
                  </a:lnTo>
                  <a:lnTo>
                    <a:pt x="270" y="368"/>
                  </a:lnTo>
                  <a:lnTo>
                    <a:pt x="260" y="358"/>
                  </a:lnTo>
                  <a:lnTo>
                    <a:pt x="252" y="352"/>
                  </a:lnTo>
                  <a:lnTo>
                    <a:pt x="240" y="346"/>
                  </a:lnTo>
                  <a:lnTo>
                    <a:pt x="230" y="344"/>
                  </a:lnTo>
                  <a:lnTo>
                    <a:pt x="218" y="344"/>
                  </a:lnTo>
                  <a:lnTo>
                    <a:pt x="218" y="344"/>
                  </a:lnTo>
                  <a:lnTo>
                    <a:pt x="194" y="320"/>
                  </a:lnTo>
                  <a:lnTo>
                    <a:pt x="182" y="306"/>
                  </a:lnTo>
                  <a:lnTo>
                    <a:pt x="172" y="292"/>
                  </a:lnTo>
                  <a:lnTo>
                    <a:pt x="162" y="276"/>
                  </a:lnTo>
                  <a:lnTo>
                    <a:pt x="152" y="258"/>
                  </a:lnTo>
                  <a:lnTo>
                    <a:pt x="144" y="240"/>
                  </a:lnTo>
                  <a:lnTo>
                    <a:pt x="138" y="222"/>
                  </a:lnTo>
                  <a:lnTo>
                    <a:pt x="138" y="222"/>
                  </a:lnTo>
                  <a:lnTo>
                    <a:pt x="134" y="202"/>
                  </a:lnTo>
                  <a:lnTo>
                    <a:pt x="134" y="184"/>
                  </a:lnTo>
                  <a:lnTo>
                    <a:pt x="134" y="164"/>
                  </a:lnTo>
                  <a:lnTo>
                    <a:pt x="136" y="144"/>
                  </a:lnTo>
                  <a:lnTo>
                    <a:pt x="142" y="126"/>
                  </a:lnTo>
                  <a:lnTo>
                    <a:pt x="148" y="106"/>
                  </a:lnTo>
                  <a:lnTo>
                    <a:pt x="158" y="86"/>
                  </a:lnTo>
                  <a:lnTo>
                    <a:pt x="168" y="66"/>
                  </a:lnTo>
                  <a:lnTo>
                    <a:pt x="168" y="66"/>
                  </a:lnTo>
                  <a:lnTo>
                    <a:pt x="168" y="86"/>
                  </a:lnTo>
                  <a:lnTo>
                    <a:pt x="172" y="106"/>
                  </a:lnTo>
                  <a:lnTo>
                    <a:pt x="172" y="106"/>
                  </a:lnTo>
                  <a:close/>
                </a:path>
              </a:pathLst>
            </a:custGeom>
            <a:solidFill>
              <a:srgbClr val="4AA44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5"/>
            <p:cNvSpPr/>
            <p:nvPr/>
          </p:nvSpPr>
          <p:spPr bwMode="auto">
            <a:xfrm rot="18891825">
              <a:off x="10847090" y="381940"/>
              <a:ext cx="520700" cy="793750"/>
            </a:xfrm>
            <a:custGeom>
              <a:avLst/>
              <a:gdLst>
                <a:gd name="T0" fmla="*/ 182 w 328"/>
                <a:gd name="T1" fmla="*/ 142 h 500"/>
                <a:gd name="T2" fmla="*/ 204 w 328"/>
                <a:gd name="T3" fmla="*/ 190 h 500"/>
                <a:gd name="T4" fmla="*/ 236 w 328"/>
                <a:gd name="T5" fmla="*/ 228 h 500"/>
                <a:gd name="T6" fmla="*/ 276 w 328"/>
                <a:gd name="T7" fmla="*/ 260 h 500"/>
                <a:gd name="T8" fmla="*/ 328 w 328"/>
                <a:gd name="T9" fmla="*/ 280 h 500"/>
                <a:gd name="T10" fmla="*/ 326 w 328"/>
                <a:gd name="T11" fmla="*/ 238 h 500"/>
                <a:gd name="T12" fmla="*/ 310 w 328"/>
                <a:gd name="T13" fmla="*/ 186 h 500"/>
                <a:gd name="T14" fmla="*/ 284 w 328"/>
                <a:gd name="T15" fmla="*/ 140 h 500"/>
                <a:gd name="T16" fmla="*/ 236 w 328"/>
                <a:gd name="T17" fmla="*/ 94 h 500"/>
                <a:gd name="T18" fmla="*/ 206 w 328"/>
                <a:gd name="T19" fmla="*/ 76 h 500"/>
                <a:gd name="T20" fmla="*/ 172 w 328"/>
                <a:gd name="T21" fmla="*/ 60 h 500"/>
                <a:gd name="T22" fmla="*/ 242 w 328"/>
                <a:gd name="T23" fmla="*/ 22 h 500"/>
                <a:gd name="T24" fmla="*/ 238 w 328"/>
                <a:gd name="T25" fmla="*/ 8 h 500"/>
                <a:gd name="T26" fmla="*/ 162 w 328"/>
                <a:gd name="T27" fmla="*/ 50 h 500"/>
                <a:gd name="T28" fmla="*/ 136 w 328"/>
                <a:gd name="T29" fmla="*/ 76 h 500"/>
                <a:gd name="T30" fmla="*/ 128 w 328"/>
                <a:gd name="T31" fmla="*/ 62 h 500"/>
                <a:gd name="T32" fmla="*/ 96 w 328"/>
                <a:gd name="T33" fmla="*/ 62 h 500"/>
                <a:gd name="T34" fmla="*/ 40 w 328"/>
                <a:gd name="T35" fmla="*/ 84 h 500"/>
                <a:gd name="T36" fmla="*/ 10 w 328"/>
                <a:gd name="T37" fmla="*/ 112 h 500"/>
                <a:gd name="T38" fmla="*/ 12 w 328"/>
                <a:gd name="T39" fmla="*/ 134 h 500"/>
                <a:gd name="T40" fmla="*/ 46 w 328"/>
                <a:gd name="T41" fmla="*/ 134 h 500"/>
                <a:gd name="T42" fmla="*/ 102 w 328"/>
                <a:gd name="T43" fmla="*/ 112 h 500"/>
                <a:gd name="T44" fmla="*/ 120 w 328"/>
                <a:gd name="T45" fmla="*/ 96 h 500"/>
                <a:gd name="T46" fmla="*/ 74 w 328"/>
                <a:gd name="T47" fmla="*/ 206 h 500"/>
                <a:gd name="T48" fmla="*/ 64 w 328"/>
                <a:gd name="T49" fmla="*/ 312 h 500"/>
                <a:gd name="T50" fmla="*/ 58 w 328"/>
                <a:gd name="T51" fmla="*/ 338 h 500"/>
                <a:gd name="T52" fmla="*/ 24 w 328"/>
                <a:gd name="T53" fmla="*/ 372 h 500"/>
                <a:gd name="T54" fmla="*/ 22 w 328"/>
                <a:gd name="T55" fmla="*/ 430 h 500"/>
                <a:gd name="T56" fmla="*/ 44 w 328"/>
                <a:gd name="T57" fmla="*/ 470 h 500"/>
                <a:gd name="T58" fmla="*/ 88 w 328"/>
                <a:gd name="T59" fmla="*/ 492 h 500"/>
                <a:gd name="T60" fmla="*/ 120 w 328"/>
                <a:gd name="T61" fmla="*/ 480 h 500"/>
                <a:gd name="T62" fmla="*/ 140 w 328"/>
                <a:gd name="T63" fmla="*/ 430 h 500"/>
                <a:gd name="T64" fmla="*/ 132 w 328"/>
                <a:gd name="T65" fmla="*/ 388 h 500"/>
                <a:gd name="T66" fmla="*/ 106 w 328"/>
                <a:gd name="T67" fmla="*/ 352 h 500"/>
                <a:gd name="T68" fmla="*/ 80 w 328"/>
                <a:gd name="T69" fmla="*/ 338 h 500"/>
                <a:gd name="T70" fmla="*/ 88 w 328"/>
                <a:gd name="T71" fmla="*/ 208 h 500"/>
                <a:gd name="T72" fmla="*/ 120 w 328"/>
                <a:gd name="T73" fmla="*/ 122 h 500"/>
                <a:gd name="T74" fmla="*/ 126 w 328"/>
                <a:gd name="T75" fmla="*/ 130 h 500"/>
                <a:gd name="T76" fmla="*/ 120 w 328"/>
                <a:gd name="T77" fmla="*/ 194 h 500"/>
                <a:gd name="T78" fmla="*/ 130 w 328"/>
                <a:gd name="T79" fmla="*/ 244 h 500"/>
                <a:gd name="T80" fmla="*/ 168 w 328"/>
                <a:gd name="T81" fmla="*/ 310 h 500"/>
                <a:gd name="T82" fmla="*/ 194 w 328"/>
                <a:gd name="T83" fmla="*/ 354 h 500"/>
                <a:gd name="T84" fmla="*/ 172 w 328"/>
                <a:gd name="T85" fmla="*/ 396 h 500"/>
                <a:gd name="T86" fmla="*/ 176 w 328"/>
                <a:gd name="T87" fmla="*/ 436 h 500"/>
                <a:gd name="T88" fmla="*/ 208 w 328"/>
                <a:gd name="T89" fmla="*/ 486 h 500"/>
                <a:gd name="T90" fmla="*/ 254 w 328"/>
                <a:gd name="T91" fmla="*/ 498 h 500"/>
                <a:gd name="T92" fmla="*/ 282 w 328"/>
                <a:gd name="T93" fmla="*/ 476 h 500"/>
                <a:gd name="T94" fmla="*/ 292 w 328"/>
                <a:gd name="T95" fmla="*/ 420 h 500"/>
                <a:gd name="T96" fmla="*/ 278 w 328"/>
                <a:gd name="T97" fmla="*/ 378 h 500"/>
                <a:gd name="T98" fmla="*/ 240 w 328"/>
                <a:gd name="T99" fmla="*/ 346 h 500"/>
                <a:gd name="T100" fmla="*/ 194 w 328"/>
                <a:gd name="T101" fmla="*/ 320 h 500"/>
                <a:gd name="T102" fmla="*/ 152 w 328"/>
                <a:gd name="T103" fmla="*/ 258 h 500"/>
                <a:gd name="T104" fmla="*/ 134 w 328"/>
                <a:gd name="T105" fmla="*/ 202 h 500"/>
                <a:gd name="T106" fmla="*/ 142 w 328"/>
                <a:gd name="T107" fmla="*/ 126 h 500"/>
                <a:gd name="T108" fmla="*/ 168 w 328"/>
                <a:gd name="T109" fmla="*/ 6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8" h="500">
                  <a:moveTo>
                    <a:pt x="172" y="106"/>
                  </a:moveTo>
                  <a:lnTo>
                    <a:pt x="172" y="106"/>
                  </a:lnTo>
                  <a:lnTo>
                    <a:pt x="176" y="124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88" y="158"/>
                  </a:lnTo>
                  <a:lnTo>
                    <a:pt x="196" y="174"/>
                  </a:lnTo>
                  <a:lnTo>
                    <a:pt x="204" y="190"/>
                  </a:lnTo>
                  <a:lnTo>
                    <a:pt x="214" y="204"/>
                  </a:lnTo>
                  <a:lnTo>
                    <a:pt x="214" y="204"/>
                  </a:lnTo>
                  <a:lnTo>
                    <a:pt x="224" y="216"/>
                  </a:lnTo>
                  <a:lnTo>
                    <a:pt x="236" y="228"/>
                  </a:lnTo>
                  <a:lnTo>
                    <a:pt x="248" y="240"/>
                  </a:lnTo>
                  <a:lnTo>
                    <a:pt x="260" y="250"/>
                  </a:lnTo>
                  <a:lnTo>
                    <a:pt x="260" y="250"/>
                  </a:lnTo>
                  <a:lnTo>
                    <a:pt x="276" y="260"/>
                  </a:lnTo>
                  <a:lnTo>
                    <a:pt x="292" y="268"/>
                  </a:lnTo>
                  <a:lnTo>
                    <a:pt x="292" y="268"/>
                  </a:lnTo>
                  <a:lnTo>
                    <a:pt x="308" y="276"/>
                  </a:lnTo>
                  <a:lnTo>
                    <a:pt x="328" y="280"/>
                  </a:lnTo>
                  <a:lnTo>
                    <a:pt x="328" y="280"/>
                  </a:lnTo>
                  <a:lnTo>
                    <a:pt x="328" y="258"/>
                  </a:lnTo>
                  <a:lnTo>
                    <a:pt x="326" y="238"/>
                  </a:lnTo>
                  <a:lnTo>
                    <a:pt x="326" y="238"/>
                  </a:lnTo>
                  <a:lnTo>
                    <a:pt x="322" y="220"/>
                  </a:lnTo>
                  <a:lnTo>
                    <a:pt x="316" y="202"/>
                  </a:lnTo>
                  <a:lnTo>
                    <a:pt x="316" y="202"/>
                  </a:lnTo>
                  <a:lnTo>
                    <a:pt x="310" y="186"/>
                  </a:lnTo>
                  <a:lnTo>
                    <a:pt x="302" y="170"/>
                  </a:lnTo>
                  <a:lnTo>
                    <a:pt x="294" y="154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72" y="128"/>
                  </a:lnTo>
                  <a:lnTo>
                    <a:pt x="262" y="116"/>
                  </a:lnTo>
                  <a:lnTo>
                    <a:pt x="250" y="104"/>
                  </a:lnTo>
                  <a:lnTo>
                    <a:pt x="236" y="94"/>
                  </a:lnTo>
                  <a:lnTo>
                    <a:pt x="236" y="94"/>
                  </a:lnTo>
                  <a:lnTo>
                    <a:pt x="222" y="84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188" y="68"/>
                  </a:lnTo>
                  <a:lnTo>
                    <a:pt x="170" y="64"/>
                  </a:lnTo>
                  <a:lnTo>
                    <a:pt x="170" y="64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94" y="44"/>
                  </a:lnTo>
                  <a:lnTo>
                    <a:pt x="216" y="32"/>
                  </a:lnTo>
                  <a:lnTo>
                    <a:pt x="242" y="22"/>
                  </a:lnTo>
                  <a:lnTo>
                    <a:pt x="270" y="14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38" y="8"/>
                  </a:lnTo>
                  <a:lnTo>
                    <a:pt x="210" y="20"/>
                  </a:lnTo>
                  <a:lnTo>
                    <a:pt x="184" y="34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60" y="52"/>
                  </a:lnTo>
                  <a:lnTo>
                    <a:pt x="160" y="52"/>
                  </a:lnTo>
                  <a:lnTo>
                    <a:pt x="148" y="64"/>
                  </a:lnTo>
                  <a:lnTo>
                    <a:pt x="136" y="76"/>
                  </a:lnTo>
                  <a:lnTo>
                    <a:pt x="136" y="76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28" y="62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96" y="62"/>
                  </a:lnTo>
                  <a:lnTo>
                    <a:pt x="96" y="62"/>
                  </a:lnTo>
                  <a:lnTo>
                    <a:pt x="76" y="66"/>
                  </a:lnTo>
                  <a:lnTo>
                    <a:pt x="56" y="74"/>
                  </a:lnTo>
                  <a:lnTo>
                    <a:pt x="56" y="74"/>
                  </a:lnTo>
                  <a:lnTo>
                    <a:pt x="40" y="84"/>
                  </a:lnTo>
                  <a:lnTo>
                    <a:pt x="24" y="96"/>
                  </a:lnTo>
                  <a:lnTo>
                    <a:pt x="24" y="96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4" y="12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2" y="134"/>
                  </a:lnTo>
                  <a:lnTo>
                    <a:pt x="24" y="134"/>
                  </a:lnTo>
                  <a:lnTo>
                    <a:pt x="24" y="134"/>
                  </a:lnTo>
                  <a:lnTo>
                    <a:pt x="46" y="134"/>
                  </a:lnTo>
                  <a:lnTo>
                    <a:pt x="46" y="134"/>
                  </a:lnTo>
                  <a:lnTo>
                    <a:pt x="66" y="128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102" y="112"/>
                  </a:lnTo>
                  <a:lnTo>
                    <a:pt x="118" y="98"/>
                  </a:lnTo>
                  <a:lnTo>
                    <a:pt x="118" y="98"/>
                  </a:lnTo>
                  <a:lnTo>
                    <a:pt x="120" y="96"/>
                  </a:lnTo>
                  <a:lnTo>
                    <a:pt x="120" y="96"/>
                  </a:lnTo>
                  <a:lnTo>
                    <a:pt x="106" y="120"/>
                  </a:lnTo>
                  <a:lnTo>
                    <a:pt x="92" y="146"/>
                  </a:lnTo>
                  <a:lnTo>
                    <a:pt x="82" y="174"/>
                  </a:lnTo>
                  <a:lnTo>
                    <a:pt x="74" y="206"/>
                  </a:lnTo>
                  <a:lnTo>
                    <a:pt x="74" y="206"/>
                  </a:lnTo>
                  <a:lnTo>
                    <a:pt x="68" y="244"/>
                  </a:lnTo>
                  <a:lnTo>
                    <a:pt x="66" y="280"/>
                  </a:lnTo>
                  <a:lnTo>
                    <a:pt x="64" y="312"/>
                  </a:lnTo>
                  <a:lnTo>
                    <a:pt x="66" y="338"/>
                  </a:lnTo>
                  <a:lnTo>
                    <a:pt x="66" y="338"/>
                  </a:lnTo>
                  <a:lnTo>
                    <a:pt x="58" y="338"/>
                  </a:lnTo>
                  <a:lnTo>
                    <a:pt x="58" y="338"/>
                  </a:lnTo>
                  <a:lnTo>
                    <a:pt x="46" y="344"/>
                  </a:lnTo>
                  <a:lnTo>
                    <a:pt x="38" y="350"/>
                  </a:lnTo>
                  <a:lnTo>
                    <a:pt x="30" y="360"/>
                  </a:lnTo>
                  <a:lnTo>
                    <a:pt x="24" y="372"/>
                  </a:lnTo>
                  <a:lnTo>
                    <a:pt x="20" y="386"/>
                  </a:lnTo>
                  <a:lnTo>
                    <a:pt x="18" y="400"/>
                  </a:lnTo>
                  <a:lnTo>
                    <a:pt x="20" y="416"/>
                  </a:lnTo>
                  <a:lnTo>
                    <a:pt x="22" y="430"/>
                  </a:lnTo>
                  <a:lnTo>
                    <a:pt x="22" y="430"/>
                  </a:lnTo>
                  <a:lnTo>
                    <a:pt x="28" y="446"/>
                  </a:lnTo>
                  <a:lnTo>
                    <a:pt x="34" y="460"/>
                  </a:lnTo>
                  <a:lnTo>
                    <a:pt x="44" y="470"/>
                  </a:lnTo>
                  <a:lnTo>
                    <a:pt x="54" y="480"/>
                  </a:lnTo>
                  <a:lnTo>
                    <a:pt x="64" y="488"/>
                  </a:lnTo>
                  <a:lnTo>
                    <a:pt x="76" y="492"/>
                  </a:lnTo>
                  <a:lnTo>
                    <a:pt x="88" y="492"/>
                  </a:lnTo>
                  <a:lnTo>
                    <a:pt x="100" y="492"/>
                  </a:lnTo>
                  <a:lnTo>
                    <a:pt x="100" y="492"/>
                  </a:lnTo>
                  <a:lnTo>
                    <a:pt x="112" y="486"/>
                  </a:lnTo>
                  <a:lnTo>
                    <a:pt x="120" y="480"/>
                  </a:lnTo>
                  <a:lnTo>
                    <a:pt x="128" y="470"/>
                  </a:lnTo>
                  <a:lnTo>
                    <a:pt x="134" y="458"/>
                  </a:lnTo>
                  <a:lnTo>
                    <a:pt x="138" y="444"/>
                  </a:lnTo>
                  <a:lnTo>
                    <a:pt x="140" y="430"/>
                  </a:lnTo>
                  <a:lnTo>
                    <a:pt x="140" y="414"/>
                  </a:lnTo>
                  <a:lnTo>
                    <a:pt x="136" y="400"/>
                  </a:lnTo>
                  <a:lnTo>
                    <a:pt x="136" y="400"/>
                  </a:lnTo>
                  <a:lnTo>
                    <a:pt x="132" y="388"/>
                  </a:lnTo>
                  <a:lnTo>
                    <a:pt x="128" y="376"/>
                  </a:lnTo>
                  <a:lnTo>
                    <a:pt x="120" y="368"/>
                  </a:lnTo>
                  <a:lnTo>
                    <a:pt x="114" y="358"/>
                  </a:lnTo>
                  <a:lnTo>
                    <a:pt x="106" y="352"/>
                  </a:lnTo>
                  <a:lnTo>
                    <a:pt x="98" y="346"/>
                  </a:lnTo>
                  <a:lnTo>
                    <a:pt x="90" y="340"/>
                  </a:lnTo>
                  <a:lnTo>
                    <a:pt x="80" y="338"/>
                  </a:lnTo>
                  <a:lnTo>
                    <a:pt x="80" y="338"/>
                  </a:lnTo>
                  <a:lnTo>
                    <a:pt x="80" y="312"/>
                  </a:lnTo>
                  <a:lnTo>
                    <a:pt x="80" y="282"/>
                  </a:lnTo>
                  <a:lnTo>
                    <a:pt x="82" y="246"/>
                  </a:lnTo>
                  <a:lnTo>
                    <a:pt x="88" y="208"/>
                  </a:lnTo>
                  <a:lnTo>
                    <a:pt x="88" y="208"/>
                  </a:lnTo>
                  <a:lnTo>
                    <a:pt x="98" y="176"/>
                  </a:lnTo>
                  <a:lnTo>
                    <a:pt x="108" y="148"/>
                  </a:lnTo>
                  <a:lnTo>
                    <a:pt x="120" y="122"/>
                  </a:lnTo>
                  <a:lnTo>
                    <a:pt x="136" y="98"/>
                  </a:lnTo>
                  <a:lnTo>
                    <a:pt x="136" y="98"/>
                  </a:lnTo>
                  <a:lnTo>
                    <a:pt x="130" y="114"/>
                  </a:lnTo>
                  <a:lnTo>
                    <a:pt x="126" y="130"/>
                  </a:lnTo>
                  <a:lnTo>
                    <a:pt x="122" y="146"/>
                  </a:lnTo>
                  <a:lnTo>
                    <a:pt x="120" y="162"/>
                  </a:lnTo>
                  <a:lnTo>
                    <a:pt x="118" y="178"/>
                  </a:lnTo>
                  <a:lnTo>
                    <a:pt x="120" y="194"/>
                  </a:lnTo>
                  <a:lnTo>
                    <a:pt x="122" y="210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30" y="244"/>
                  </a:lnTo>
                  <a:lnTo>
                    <a:pt x="138" y="262"/>
                  </a:lnTo>
                  <a:lnTo>
                    <a:pt x="146" y="280"/>
                  </a:lnTo>
                  <a:lnTo>
                    <a:pt x="156" y="296"/>
                  </a:lnTo>
                  <a:lnTo>
                    <a:pt x="168" y="310"/>
                  </a:lnTo>
                  <a:lnTo>
                    <a:pt x="178" y="324"/>
                  </a:lnTo>
                  <a:lnTo>
                    <a:pt x="202" y="348"/>
                  </a:lnTo>
                  <a:lnTo>
                    <a:pt x="202" y="348"/>
                  </a:lnTo>
                  <a:lnTo>
                    <a:pt x="194" y="354"/>
                  </a:lnTo>
                  <a:lnTo>
                    <a:pt x="186" y="362"/>
                  </a:lnTo>
                  <a:lnTo>
                    <a:pt x="180" y="372"/>
                  </a:lnTo>
                  <a:lnTo>
                    <a:pt x="176" y="384"/>
                  </a:lnTo>
                  <a:lnTo>
                    <a:pt x="172" y="396"/>
                  </a:lnTo>
                  <a:lnTo>
                    <a:pt x="172" y="408"/>
                  </a:lnTo>
                  <a:lnTo>
                    <a:pt x="172" y="422"/>
                  </a:lnTo>
                  <a:lnTo>
                    <a:pt x="176" y="436"/>
                  </a:lnTo>
                  <a:lnTo>
                    <a:pt x="176" y="436"/>
                  </a:lnTo>
                  <a:lnTo>
                    <a:pt x="180" y="452"/>
                  </a:lnTo>
                  <a:lnTo>
                    <a:pt x="188" y="466"/>
                  </a:lnTo>
                  <a:lnTo>
                    <a:pt x="198" y="476"/>
                  </a:lnTo>
                  <a:lnTo>
                    <a:pt x="208" y="486"/>
                  </a:lnTo>
                  <a:lnTo>
                    <a:pt x="218" y="494"/>
                  </a:lnTo>
                  <a:lnTo>
                    <a:pt x="230" y="498"/>
                  </a:lnTo>
                  <a:lnTo>
                    <a:pt x="242" y="500"/>
                  </a:lnTo>
                  <a:lnTo>
                    <a:pt x="254" y="498"/>
                  </a:lnTo>
                  <a:lnTo>
                    <a:pt x="254" y="498"/>
                  </a:lnTo>
                  <a:lnTo>
                    <a:pt x="264" y="492"/>
                  </a:lnTo>
                  <a:lnTo>
                    <a:pt x="274" y="486"/>
                  </a:lnTo>
                  <a:lnTo>
                    <a:pt x="282" y="476"/>
                  </a:lnTo>
                  <a:lnTo>
                    <a:pt x="288" y="464"/>
                  </a:lnTo>
                  <a:lnTo>
                    <a:pt x="292" y="450"/>
                  </a:lnTo>
                  <a:lnTo>
                    <a:pt x="294" y="436"/>
                  </a:lnTo>
                  <a:lnTo>
                    <a:pt x="292" y="420"/>
                  </a:lnTo>
                  <a:lnTo>
                    <a:pt x="290" y="406"/>
                  </a:lnTo>
                  <a:lnTo>
                    <a:pt x="290" y="406"/>
                  </a:lnTo>
                  <a:lnTo>
                    <a:pt x="284" y="392"/>
                  </a:lnTo>
                  <a:lnTo>
                    <a:pt x="278" y="378"/>
                  </a:lnTo>
                  <a:lnTo>
                    <a:pt x="270" y="368"/>
                  </a:lnTo>
                  <a:lnTo>
                    <a:pt x="260" y="358"/>
                  </a:lnTo>
                  <a:lnTo>
                    <a:pt x="252" y="352"/>
                  </a:lnTo>
                  <a:lnTo>
                    <a:pt x="240" y="346"/>
                  </a:lnTo>
                  <a:lnTo>
                    <a:pt x="230" y="344"/>
                  </a:lnTo>
                  <a:lnTo>
                    <a:pt x="218" y="344"/>
                  </a:lnTo>
                  <a:lnTo>
                    <a:pt x="218" y="344"/>
                  </a:lnTo>
                  <a:lnTo>
                    <a:pt x="194" y="320"/>
                  </a:lnTo>
                  <a:lnTo>
                    <a:pt x="182" y="306"/>
                  </a:lnTo>
                  <a:lnTo>
                    <a:pt x="172" y="292"/>
                  </a:lnTo>
                  <a:lnTo>
                    <a:pt x="162" y="276"/>
                  </a:lnTo>
                  <a:lnTo>
                    <a:pt x="152" y="258"/>
                  </a:lnTo>
                  <a:lnTo>
                    <a:pt x="144" y="240"/>
                  </a:lnTo>
                  <a:lnTo>
                    <a:pt x="138" y="222"/>
                  </a:lnTo>
                  <a:lnTo>
                    <a:pt x="138" y="222"/>
                  </a:lnTo>
                  <a:lnTo>
                    <a:pt x="134" y="202"/>
                  </a:lnTo>
                  <a:lnTo>
                    <a:pt x="134" y="184"/>
                  </a:lnTo>
                  <a:lnTo>
                    <a:pt x="134" y="164"/>
                  </a:lnTo>
                  <a:lnTo>
                    <a:pt x="136" y="144"/>
                  </a:lnTo>
                  <a:lnTo>
                    <a:pt x="142" y="126"/>
                  </a:lnTo>
                  <a:lnTo>
                    <a:pt x="148" y="106"/>
                  </a:lnTo>
                  <a:lnTo>
                    <a:pt x="158" y="86"/>
                  </a:lnTo>
                  <a:lnTo>
                    <a:pt x="168" y="66"/>
                  </a:lnTo>
                  <a:lnTo>
                    <a:pt x="168" y="66"/>
                  </a:lnTo>
                  <a:lnTo>
                    <a:pt x="168" y="86"/>
                  </a:lnTo>
                  <a:lnTo>
                    <a:pt x="172" y="106"/>
                  </a:lnTo>
                  <a:lnTo>
                    <a:pt x="172" y="106"/>
                  </a:lnTo>
                  <a:close/>
                </a:path>
              </a:pathLst>
            </a:custGeom>
            <a:solidFill>
              <a:srgbClr val="4AA44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  <p:sp>
        <p:nvSpPr>
          <p:cNvPr id="13" name="Freeform 5"/>
          <p:cNvSpPr/>
          <p:nvPr/>
        </p:nvSpPr>
        <p:spPr bwMode="auto">
          <a:xfrm rot="20624749">
            <a:off x="10010936" y="377824"/>
            <a:ext cx="520700" cy="793750"/>
          </a:xfrm>
          <a:custGeom>
            <a:avLst/>
            <a:gdLst>
              <a:gd name="T0" fmla="*/ 182 w 328"/>
              <a:gd name="T1" fmla="*/ 142 h 500"/>
              <a:gd name="T2" fmla="*/ 204 w 328"/>
              <a:gd name="T3" fmla="*/ 190 h 500"/>
              <a:gd name="T4" fmla="*/ 236 w 328"/>
              <a:gd name="T5" fmla="*/ 228 h 500"/>
              <a:gd name="T6" fmla="*/ 276 w 328"/>
              <a:gd name="T7" fmla="*/ 260 h 500"/>
              <a:gd name="T8" fmla="*/ 328 w 328"/>
              <a:gd name="T9" fmla="*/ 280 h 500"/>
              <a:gd name="T10" fmla="*/ 326 w 328"/>
              <a:gd name="T11" fmla="*/ 238 h 500"/>
              <a:gd name="T12" fmla="*/ 310 w 328"/>
              <a:gd name="T13" fmla="*/ 186 h 500"/>
              <a:gd name="T14" fmla="*/ 284 w 328"/>
              <a:gd name="T15" fmla="*/ 140 h 500"/>
              <a:gd name="T16" fmla="*/ 236 w 328"/>
              <a:gd name="T17" fmla="*/ 94 h 500"/>
              <a:gd name="T18" fmla="*/ 206 w 328"/>
              <a:gd name="T19" fmla="*/ 76 h 500"/>
              <a:gd name="T20" fmla="*/ 172 w 328"/>
              <a:gd name="T21" fmla="*/ 60 h 500"/>
              <a:gd name="T22" fmla="*/ 242 w 328"/>
              <a:gd name="T23" fmla="*/ 22 h 500"/>
              <a:gd name="T24" fmla="*/ 238 w 328"/>
              <a:gd name="T25" fmla="*/ 8 h 500"/>
              <a:gd name="T26" fmla="*/ 162 w 328"/>
              <a:gd name="T27" fmla="*/ 50 h 500"/>
              <a:gd name="T28" fmla="*/ 136 w 328"/>
              <a:gd name="T29" fmla="*/ 76 h 500"/>
              <a:gd name="T30" fmla="*/ 128 w 328"/>
              <a:gd name="T31" fmla="*/ 62 h 500"/>
              <a:gd name="T32" fmla="*/ 96 w 328"/>
              <a:gd name="T33" fmla="*/ 62 h 500"/>
              <a:gd name="T34" fmla="*/ 40 w 328"/>
              <a:gd name="T35" fmla="*/ 84 h 500"/>
              <a:gd name="T36" fmla="*/ 10 w 328"/>
              <a:gd name="T37" fmla="*/ 112 h 500"/>
              <a:gd name="T38" fmla="*/ 12 w 328"/>
              <a:gd name="T39" fmla="*/ 134 h 500"/>
              <a:gd name="T40" fmla="*/ 46 w 328"/>
              <a:gd name="T41" fmla="*/ 134 h 500"/>
              <a:gd name="T42" fmla="*/ 102 w 328"/>
              <a:gd name="T43" fmla="*/ 112 h 500"/>
              <a:gd name="T44" fmla="*/ 120 w 328"/>
              <a:gd name="T45" fmla="*/ 96 h 500"/>
              <a:gd name="T46" fmla="*/ 74 w 328"/>
              <a:gd name="T47" fmla="*/ 206 h 500"/>
              <a:gd name="T48" fmla="*/ 64 w 328"/>
              <a:gd name="T49" fmla="*/ 312 h 500"/>
              <a:gd name="T50" fmla="*/ 58 w 328"/>
              <a:gd name="T51" fmla="*/ 338 h 500"/>
              <a:gd name="T52" fmla="*/ 24 w 328"/>
              <a:gd name="T53" fmla="*/ 372 h 500"/>
              <a:gd name="T54" fmla="*/ 22 w 328"/>
              <a:gd name="T55" fmla="*/ 430 h 500"/>
              <a:gd name="T56" fmla="*/ 44 w 328"/>
              <a:gd name="T57" fmla="*/ 470 h 500"/>
              <a:gd name="T58" fmla="*/ 88 w 328"/>
              <a:gd name="T59" fmla="*/ 492 h 500"/>
              <a:gd name="T60" fmla="*/ 120 w 328"/>
              <a:gd name="T61" fmla="*/ 480 h 500"/>
              <a:gd name="T62" fmla="*/ 140 w 328"/>
              <a:gd name="T63" fmla="*/ 430 h 500"/>
              <a:gd name="T64" fmla="*/ 132 w 328"/>
              <a:gd name="T65" fmla="*/ 388 h 500"/>
              <a:gd name="T66" fmla="*/ 106 w 328"/>
              <a:gd name="T67" fmla="*/ 352 h 500"/>
              <a:gd name="T68" fmla="*/ 80 w 328"/>
              <a:gd name="T69" fmla="*/ 338 h 500"/>
              <a:gd name="T70" fmla="*/ 88 w 328"/>
              <a:gd name="T71" fmla="*/ 208 h 500"/>
              <a:gd name="T72" fmla="*/ 120 w 328"/>
              <a:gd name="T73" fmla="*/ 122 h 500"/>
              <a:gd name="T74" fmla="*/ 126 w 328"/>
              <a:gd name="T75" fmla="*/ 130 h 500"/>
              <a:gd name="T76" fmla="*/ 120 w 328"/>
              <a:gd name="T77" fmla="*/ 194 h 500"/>
              <a:gd name="T78" fmla="*/ 130 w 328"/>
              <a:gd name="T79" fmla="*/ 244 h 500"/>
              <a:gd name="T80" fmla="*/ 168 w 328"/>
              <a:gd name="T81" fmla="*/ 310 h 500"/>
              <a:gd name="T82" fmla="*/ 194 w 328"/>
              <a:gd name="T83" fmla="*/ 354 h 500"/>
              <a:gd name="T84" fmla="*/ 172 w 328"/>
              <a:gd name="T85" fmla="*/ 396 h 500"/>
              <a:gd name="T86" fmla="*/ 176 w 328"/>
              <a:gd name="T87" fmla="*/ 436 h 500"/>
              <a:gd name="T88" fmla="*/ 208 w 328"/>
              <a:gd name="T89" fmla="*/ 486 h 500"/>
              <a:gd name="T90" fmla="*/ 254 w 328"/>
              <a:gd name="T91" fmla="*/ 498 h 500"/>
              <a:gd name="T92" fmla="*/ 282 w 328"/>
              <a:gd name="T93" fmla="*/ 476 h 500"/>
              <a:gd name="T94" fmla="*/ 292 w 328"/>
              <a:gd name="T95" fmla="*/ 420 h 500"/>
              <a:gd name="T96" fmla="*/ 278 w 328"/>
              <a:gd name="T97" fmla="*/ 378 h 500"/>
              <a:gd name="T98" fmla="*/ 240 w 328"/>
              <a:gd name="T99" fmla="*/ 346 h 500"/>
              <a:gd name="T100" fmla="*/ 194 w 328"/>
              <a:gd name="T101" fmla="*/ 320 h 500"/>
              <a:gd name="T102" fmla="*/ 152 w 328"/>
              <a:gd name="T103" fmla="*/ 258 h 500"/>
              <a:gd name="T104" fmla="*/ 134 w 328"/>
              <a:gd name="T105" fmla="*/ 202 h 500"/>
              <a:gd name="T106" fmla="*/ 142 w 328"/>
              <a:gd name="T107" fmla="*/ 126 h 500"/>
              <a:gd name="T108" fmla="*/ 168 w 328"/>
              <a:gd name="T109" fmla="*/ 66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28" h="500">
                <a:moveTo>
                  <a:pt x="172" y="106"/>
                </a:moveTo>
                <a:lnTo>
                  <a:pt x="172" y="106"/>
                </a:lnTo>
                <a:lnTo>
                  <a:pt x="176" y="124"/>
                </a:lnTo>
                <a:lnTo>
                  <a:pt x="182" y="142"/>
                </a:lnTo>
                <a:lnTo>
                  <a:pt x="182" y="142"/>
                </a:lnTo>
                <a:lnTo>
                  <a:pt x="188" y="158"/>
                </a:lnTo>
                <a:lnTo>
                  <a:pt x="196" y="174"/>
                </a:lnTo>
                <a:lnTo>
                  <a:pt x="204" y="190"/>
                </a:lnTo>
                <a:lnTo>
                  <a:pt x="214" y="204"/>
                </a:lnTo>
                <a:lnTo>
                  <a:pt x="214" y="204"/>
                </a:lnTo>
                <a:lnTo>
                  <a:pt x="224" y="216"/>
                </a:lnTo>
                <a:lnTo>
                  <a:pt x="236" y="228"/>
                </a:lnTo>
                <a:lnTo>
                  <a:pt x="248" y="240"/>
                </a:lnTo>
                <a:lnTo>
                  <a:pt x="260" y="250"/>
                </a:lnTo>
                <a:lnTo>
                  <a:pt x="260" y="250"/>
                </a:lnTo>
                <a:lnTo>
                  <a:pt x="276" y="260"/>
                </a:lnTo>
                <a:lnTo>
                  <a:pt x="292" y="268"/>
                </a:lnTo>
                <a:lnTo>
                  <a:pt x="292" y="268"/>
                </a:lnTo>
                <a:lnTo>
                  <a:pt x="308" y="276"/>
                </a:lnTo>
                <a:lnTo>
                  <a:pt x="328" y="280"/>
                </a:lnTo>
                <a:lnTo>
                  <a:pt x="328" y="280"/>
                </a:lnTo>
                <a:lnTo>
                  <a:pt x="328" y="258"/>
                </a:lnTo>
                <a:lnTo>
                  <a:pt x="326" y="238"/>
                </a:lnTo>
                <a:lnTo>
                  <a:pt x="326" y="238"/>
                </a:lnTo>
                <a:lnTo>
                  <a:pt x="322" y="220"/>
                </a:lnTo>
                <a:lnTo>
                  <a:pt x="316" y="202"/>
                </a:lnTo>
                <a:lnTo>
                  <a:pt x="316" y="202"/>
                </a:lnTo>
                <a:lnTo>
                  <a:pt x="310" y="186"/>
                </a:lnTo>
                <a:lnTo>
                  <a:pt x="302" y="170"/>
                </a:lnTo>
                <a:lnTo>
                  <a:pt x="294" y="154"/>
                </a:lnTo>
                <a:lnTo>
                  <a:pt x="284" y="140"/>
                </a:lnTo>
                <a:lnTo>
                  <a:pt x="284" y="140"/>
                </a:lnTo>
                <a:lnTo>
                  <a:pt x="272" y="128"/>
                </a:lnTo>
                <a:lnTo>
                  <a:pt x="262" y="116"/>
                </a:lnTo>
                <a:lnTo>
                  <a:pt x="250" y="104"/>
                </a:lnTo>
                <a:lnTo>
                  <a:pt x="236" y="94"/>
                </a:lnTo>
                <a:lnTo>
                  <a:pt x="236" y="94"/>
                </a:lnTo>
                <a:lnTo>
                  <a:pt x="222" y="84"/>
                </a:lnTo>
                <a:lnTo>
                  <a:pt x="206" y="76"/>
                </a:lnTo>
                <a:lnTo>
                  <a:pt x="206" y="76"/>
                </a:lnTo>
                <a:lnTo>
                  <a:pt x="188" y="68"/>
                </a:lnTo>
                <a:lnTo>
                  <a:pt x="170" y="64"/>
                </a:lnTo>
                <a:lnTo>
                  <a:pt x="170" y="64"/>
                </a:lnTo>
                <a:lnTo>
                  <a:pt x="172" y="60"/>
                </a:lnTo>
                <a:lnTo>
                  <a:pt x="172" y="60"/>
                </a:lnTo>
                <a:lnTo>
                  <a:pt x="194" y="44"/>
                </a:lnTo>
                <a:lnTo>
                  <a:pt x="216" y="32"/>
                </a:lnTo>
                <a:lnTo>
                  <a:pt x="242" y="22"/>
                </a:lnTo>
                <a:lnTo>
                  <a:pt x="270" y="14"/>
                </a:lnTo>
                <a:lnTo>
                  <a:pt x="268" y="0"/>
                </a:lnTo>
                <a:lnTo>
                  <a:pt x="268" y="0"/>
                </a:lnTo>
                <a:lnTo>
                  <a:pt x="238" y="8"/>
                </a:lnTo>
                <a:lnTo>
                  <a:pt x="210" y="20"/>
                </a:lnTo>
                <a:lnTo>
                  <a:pt x="184" y="34"/>
                </a:lnTo>
                <a:lnTo>
                  <a:pt x="162" y="50"/>
                </a:lnTo>
                <a:lnTo>
                  <a:pt x="162" y="50"/>
                </a:lnTo>
                <a:lnTo>
                  <a:pt x="160" y="52"/>
                </a:lnTo>
                <a:lnTo>
                  <a:pt x="160" y="52"/>
                </a:lnTo>
                <a:lnTo>
                  <a:pt x="148" y="64"/>
                </a:lnTo>
                <a:lnTo>
                  <a:pt x="136" y="76"/>
                </a:lnTo>
                <a:lnTo>
                  <a:pt x="136" y="76"/>
                </a:lnTo>
                <a:lnTo>
                  <a:pt x="142" y="64"/>
                </a:lnTo>
                <a:lnTo>
                  <a:pt x="142" y="64"/>
                </a:lnTo>
                <a:lnTo>
                  <a:pt x="128" y="62"/>
                </a:lnTo>
                <a:lnTo>
                  <a:pt x="118" y="60"/>
                </a:lnTo>
                <a:lnTo>
                  <a:pt x="118" y="60"/>
                </a:lnTo>
                <a:lnTo>
                  <a:pt x="96" y="62"/>
                </a:lnTo>
                <a:lnTo>
                  <a:pt x="96" y="62"/>
                </a:lnTo>
                <a:lnTo>
                  <a:pt x="76" y="66"/>
                </a:lnTo>
                <a:lnTo>
                  <a:pt x="56" y="74"/>
                </a:lnTo>
                <a:lnTo>
                  <a:pt x="56" y="74"/>
                </a:lnTo>
                <a:lnTo>
                  <a:pt x="40" y="84"/>
                </a:lnTo>
                <a:lnTo>
                  <a:pt x="24" y="96"/>
                </a:lnTo>
                <a:lnTo>
                  <a:pt x="24" y="96"/>
                </a:lnTo>
                <a:lnTo>
                  <a:pt x="10" y="112"/>
                </a:lnTo>
                <a:lnTo>
                  <a:pt x="10" y="112"/>
                </a:lnTo>
                <a:lnTo>
                  <a:pt x="4" y="120"/>
                </a:lnTo>
                <a:lnTo>
                  <a:pt x="0" y="132"/>
                </a:lnTo>
                <a:lnTo>
                  <a:pt x="0" y="132"/>
                </a:lnTo>
                <a:lnTo>
                  <a:pt x="12" y="134"/>
                </a:lnTo>
                <a:lnTo>
                  <a:pt x="24" y="134"/>
                </a:lnTo>
                <a:lnTo>
                  <a:pt x="24" y="134"/>
                </a:lnTo>
                <a:lnTo>
                  <a:pt x="46" y="134"/>
                </a:lnTo>
                <a:lnTo>
                  <a:pt x="46" y="134"/>
                </a:lnTo>
                <a:lnTo>
                  <a:pt x="66" y="128"/>
                </a:lnTo>
                <a:lnTo>
                  <a:pt x="84" y="122"/>
                </a:lnTo>
                <a:lnTo>
                  <a:pt x="84" y="122"/>
                </a:lnTo>
                <a:lnTo>
                  <a:pt x="102" y="112"/>
                </a:lnTo>
                <a:lnTo>
                  <a:pt x="118" y="98"/>
                </a:lnTo>
                <a:lnTo>
                  <a:pt x="118" y="98"/>
                </a:lnTo>
                <a:lnTo>
                  <a:pt x="120" y="96"/>
                </a:lnTo>
                <a:lnTo>
                  <a:pt x="120" y="96"/>
                </a:lnTo>
                <a:lnTo>
                  <a:pt x="106" y="120"/>
                </a:lnTo>
                <a:lnTo>
                  <a:pt x="92" y="146"/>
                </a:lnTo>
                <a:lnTo>
                  <a:pt x="82" y="174"/>
                </a:lnTo>
                <a:lnTo>
                  <a:pt x="74" y="206"/>
                </a:lnTo>
                <a:lnTo>
                  <a:pt x="74" y="206"/>
                </a:lnTo>
                <a:lnTo>
                  <a:pt x="68" y="244"/>
                </a:lnTo>
                <a:lnTo>
                  <a:pt x="66" y="280"/>
                </a:lnTo>
                <a:lnTo>
                  <a:pt x="64" y="312"/>
                </a:lnTo>
                <a:lnTo>
                  <a:pt x="66" y="338"/>
                </a:lnTo>
                <a:lnTo>
                  <a:pt x="66" y="338"/>
                </a:lnTo>
                <a:lnTo>
                  <a:pt x="58" y="338"/>
                </a:lnTo>
                <a:lnTo>
                  <a:pt x="58" y="338"/>
                </a:lnTo>
                <a:lnTo>
                  <a:pt x="46" y="344"/>
                </a:lnTo>
                <a:lnTo>
                  <a:pt x="38" y="350"/>
                </a:lnTo>
                <a:lnTo>
                  <a:pt x="30" y="360"/>
                </a:lnTo>
                <a:lnTo>
                  <a:pt x="24" y="372"/>
                </a:lnTo>
                <a:lnTo>
                  <a:pt x="20" y="386"/>
                </a:lnTo>
                <a:lnTo>
                  <a:pt x="18" y="400"/>
                </a:lnTo>
                <a:lnTo>
                  <a:pt x="20" y="416"/>
                </a:lnTo>
                <a:lnTo>
                  <a:pt x="22" y="430"/>
                </a:lnTo>
                <a:lnTo>
                  <a:pt x="22" y="430"/>
                </a:lnTo>
                <a:lnTo>
                  <a:pt x="28" y="446"/>
                </a:lnTo>
                <a:lnTo>
                  <a:pt x="34" y="460"/>
                </a:lnTo>
                <a:lnTo>
                  <a:pt x="44" y="470"/>
                </a:lnTo>
                <a:lnTo>
                  <a:pt x="54" y="480"/>
                </a:lnTo>
                <a:lnTo>
                  <a:pt x="64" y="488"/>
                </a:lnTo>
                <a:lnTo>
                  <a:pt x="76" y="492"/>
                </a:lnTo>
                <a:lnTo>
                  <a:pt x="88" y="492"/>
                </a:lnTo>
                <a:lnTo>
                  <a:pt x="100" y="492"/>
                </a:lnTo>
                <a:lnTo>
                  <a:pt x="100" y="492"/>
                </a:lnTo>
                <a:lnTo>
                  <a:pt x="112" y="486"/>
                </a:lnTo>
                <a:lnTo>
                  <a:pt x="120" y="480"/>
                </a:lnTo>
                <a:lnTo>
                  <a:pt x="128" y="470"/>
                </a:lnTo>
                <a:lnTo>
                  <a:pt x="134" y="458"/>
                </a:lnTo>
                <a:lnTo>
                  <a:pt x="138" y="444"/>
                </a:lnTo>
                <a:lnTo>
                  <a:pt x="140" y="430"/>
                </a:lnTo>
                <a:lnTo>
                  <a:pt x="140" y="414"/>
                </a:lnTo>
                <a:lnTo>
                  <a:pt x="136" y="400"/>
                </a:lnTo>
                <a:lnTo>
                  <a:pt x="136" y="400"/>
                </a:lnTo>
                <a:lnTo>
                  <a:pt x="132" y="388"/>
                </a:lnTo>
                <a:lnTo>
                  <a:pt x="128" y="376"/>
                </a:lnTo>
                <a:lnTo>
                  <a:pt x="120" y="368"/>
                </a:lnTo>
                <a:lnTo>
                  <a:pt x="114" y="358"/>
                </a:lnTo>
                <a:lnTo>
                  <a:pt x="106" y="352"/>
                </a:lnTo>
                <a:lnTo>
                  <a:pt x="98" y="346"/>
                </a:lnTo>
                <a:lnTo>
                  <a:pt x="90" y="340"/>
                </a:lnTo>
                <a:lnTo>
                  <a:pt x="80" y="338"/>
                </a:lnTo>
                <a:lnTo>
                  <a:pt x="80" y="338"/>
                </a:lnTo>
                <a:lnTo>
                  <a:pt x="80" y="312"/>
                </a:lnTo>
                <a:lnTo>
                  <a:pt x="80" y="282"/>
                </a:lnTo>
                <a:lnTo>
                  <a:pt x="82" y="246"/>
                </a:lnTo>
                <a:lnTo>
                  <a:pt x="88" y="208"/>
                </a:lnTo>
                <a:lnTo>
                  <a:pt x="88" y="208"/>
                </a:lnTo>
                <a:lnTo>
                  <a:pt x="98" y="176"/>
                </a:lnTo>
                <a:lnTo>
                  <a:pt x="108" y="148"/>
                </a:lnTo>
                <a:lnTo>
                  <a:pt x="120" y="122"/>
                </a:lnTo>
                <a:lnTo>
                  <a:pt x="136" y="98"/>
                </a:lnTo>
                <a:lnTo>
                  <a:pt x="136" y="98"/>
                </a:lnTo>
                <a:lnTo>
                  <a:pt x="130" y="114"/>
                </a:lnTo>
                <a:lnTo>
                  <a:pt x="126" y="130"/>
                </a:lnTo>
                <a:lnTo>
                  <a:pt x="122" y="146"/>
                </a:lnTo>
                <a:lnTo>
                  <a:pt x="120" y="162"/>
                </a:lnTo>
                <a:lnTo>
                  <a:pt x="118" y="178"/>
                </a:lnTo>
                <a:lnTo>
                  <a:pt x="120" y="194"/>
                </a:lnTo>
                <a:lnTo>
                  <a:pt x="122" y="210"/>
                </a:lnTo>
                <a:lnTo>
                  <a:pt x="124" y="226"/>
                </a:lnTo>
                <a:lnTo>
                  <a:pt x="124" y="226"/>
                </a:lnTo>
                <a:lnTo>
                  <a:pt x="130" y="244"/>
                </a:lnTo>
                <a:lnTo>
                  <a:pt x="138" y="262"/>
                </a:lnTo>
                <a:lnTo>
                  <a:pt x="146" y="280"/>
                </a:lnTo>
                <a:lnTo>
                  <a:pt x="156" y="296"/>
                </a:lnTo>
                <a:lnTo>
                  <a:pt x="168" y="310"/>
                </a:lnTo>
                <a:lnTo>
                  <a:pt x="178" y="324"/>
                </a:lnTo>
                <a:lnTo>
                  <a:pt x="202" y="348"/>
                </a:lnTo>
                <a:lnTo>
                  <a:pt x="202" y="348"/>
                </a:lnTo>
                <a:lnTo>
                  <a:pt x="194" y="354"/>
                </a:lnTo>
                <a:lnTo>
                  <a:pt x="186" y="362"/>
                </a:lnTo>
                <a:lnTo>
                  <a:pt x="180" y="372"/>
                </a:lnTo>
                <a:lnTo>
                  <a:pt x="176" y="384"/>
                </a:lnTo>
                <a:lnTo>
                  <a:pt x="172" y="396"/>
                </a:lnTo>
                <a:lnTo>
                  <a:pt x="172" y="408"/>
                </a:lnTo>
                <a:lnTo>
                  <a:pt x="172" y="422"/>
                </a:lnTo>
                <a:lnTo>
                  <a:pt x="176" y="436"/>
                </a:lnTo>
                <a:lnTo>
                  <a:pt x="176" y="436"/>
                </a:lnTo>
                <a:lnTo>
                  <a:pt x="180" y="452"/>
                </a:lnTo>
                <a:lnTo>
                  <a:pt x="188" y="466"/>
                </a:lnTo>
                <a:lnTo>
                  <a:pt x="198" y="476"/>
                </a:lnTo>
                <a:lnTo>
                  <a:pt x="208" y="486"/>
                </a:lnTo>
                <a:lnTo>
                  <a:pt x="218" y="494"/>
                </a:lnTo>
                <a:lnTo>
                  <a:pt x="230" y="498"/>
                </a:lnTo>
                <a:lnTo>
                  <a:pt x="242" y="500"/>
                </a:lnTo>
                <a:lnTo>
                  <a:pt x="254" y="498"/>
                </a:lnTo>
                <a:lnTo>
                  <a:pt x="254" y="498"/>
                </a:lnTo>
                <a:lnTo>
                  <a:pt x="264" y="492"/>
                </a:lnTo>
                <a:lnTo>
                  <a:pt x="274" y="486"/>
                </a:lnTo>
                <a:lnTo>
                  <a:pt x="282" y="476"/>
                </a:lnTo>
                <a:lnTo>
                  <a:pt x="288" y="464"/>
                </a:lnTo>
                <a:lnTo>
                  <a:pt x="292" y="450"/>
                </a:lnTo>
                <a:lnTo>
                  <a:pt x="294" y="436"/>
                </a:lnTo>
                <a:lnTo>
                  <a:pt x="292" y="420"/>
                </a:lnTo>
                <a:lnTo>
                  <a:pt x="290" y="406"/>
                </a:lnTo>
                <a:lnTo>
                  <a:pt x="290" y="406"/>
                </a:lnTo>
                <a:lnTo>
                  <a:pt x="284" y="392"/>
                </a:lnTo>
                <a:lnTo>
                  <a:pt x="278" y="378"/>
                </a:lnTo>
                <a:lnTo>
                  <a:pt x="270" y="368"/>
                </a:lnTo>
                <a:lnTo>
                  <a:pt x="260" y="358"/>
                </a:lnTo>
                <a:lnTo>
                  <a:pt x="252" y="352"/>
                </a:lnTo>
                <a:lnTo>
                  <a:pt x="240" y="346"/>
                </a:lnTo>
                <a:lnTo>
                  <a:pt x="230" y="344"/>
                </a:lnTo>
                <a:lnTo>
                  <a:pt x="218" y="344"/>
                </a:lnTo>
                <a:lnTo>
                  <a:pt x="218" y="344"/>
                </a:lnTo>
                <a:lnTo>
                  <a:pt x="194" y="320"/>
                </a:lnTo>
                <a:lnTo>
                  <a:pt x="182" y="306"/>
                </a:lnTo>
                <a:lnTo>
                  <a:pt x="172" y="292"/>
                </a:lnTo>
                <a:lnTo>
                  <a:pt x="162" y="276"/>
                </a:lnTo>
                <a:lnTo>
                  <a:pt x="152" y="258"/>
                </a:lnTo>
                <a:lnTo>
                  <a:pt x="144" y="240"/>
                </a:lnTo>
                <a:lnTo>
                  <a:pt x="138" y="222"/>
                </a:lnTo>
                <a:lnTo>
                  <a:pt x="138" y="222"/>
                </a:lnTo>
                <a:lnTo>
                  <a:pt x="134" y="202"/>
                </a:lnTo>
                <a:lnTo>
                  <a:pt x="134" y="184"/>
                </a:lnTo>
                <a:lnTo>
                  <a:pt x="134" y="164"/>
                </a:lnTo>
                <a:lnTo>
                  <a:pt x="136" y="144"/>
                </a:lnTo>
                <a:lnTo>
                  <a:pt x="142" y="126"/>
                </a:lnTo>
                <a:lnTo>
                  <a:pt x="148" y="106"/>
                </a:lnTo>
                <a:lnTo>
                  <a:pt x="158" y="86"/>
                </a:lnTo>
                <a:lnTo>
                  <a:pt x="168" y="66"/>
                </a:lnTo>
                <a:lnTo>
                  <a:pt x="168" y="66"/>
                </a:lnTo>
                <a:lnTo>
                  <a:pt x="168" y="86"/>
                </a:lnTo>
                <a:lnTo>
                  <a:pt x="172" y="106"/>
                </a:lnTo>
                <a:lnTo>
                  <a:pt x="172" y="106"/>
                </a:lnTo>
                <a:close/>
              </a:path>
            </a:pathLst>
          </a:custGeom>
          <a:solidFill>
            <a:srgbClr val="4AA44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matthew\Desktop\ltty\006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529641"/>
            <a:ext cx="12175515" cy="5798707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535459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343136"/>
            <a:ext cx="12192000" cy="51486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1"/>
            <a:ext cx="12192000" cy="420130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41988"/>
            <a:ext cx="12192000" cy="416011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1187506" y="2400590"/>
            <a:ext cx="734973" cy="2107436"/>
            <a:chOff x="11187506" y="2400590"/>
            <a:chExt cx="734973" cy="2107436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170" name="Picture 2" descr="C:\Users\matthew\Desktop\ltty\007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436604"/>
            <a:ext cx="10948086" cy="5989914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94" name="Picture 2" descr="C:\Users\matthew\Desktop\ltty\008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42552" y="0"/>
            <a:ext cx="10882183" cy="6858000"/>
          </a:xfrm>
          <a:prstGeom prst="rect">
            <a:avLst/>
          </a:prstGeom>
          <a:noFill/>
        </p:spPr>
      </p:pic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218" name="Picture 2" descr="C:\Users\matthew\Desktop\ltty\009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67264" y="-1"/>
            <a:ext cx="10931612" cy="6853883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1386458" y="133393"/>
            <a:ext cx="168507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第九章</a:t>
            </a:r>
            <a:endParaRPr lang="zh-CN" altLang="en-US" sz="36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matthew\Desktop\ltty\010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482233"/>
            <a:ext cx="12192000" cy="5873258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1"/>
            <a:ext cx="12192000" cy="486032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359610"/>
            <a:ext cx="12192000" cy="498389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matthew\Desktop\微积分下复习PPT材料\1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654294" y="0"/>
            <a:ext cx="9953699" cy="6852070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40781" y="2334687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2705706" y="112452"/>
            <a:ext cx="168507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407434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第十章</a:t>
            </a:r>
            <a:endParaRPr lang="zh-CN" altLang="en-US" sz="36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rgbClr val="407434"/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10808441" y="2299786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170" name="Picture 2" descr="C:\Users\matthew\Desktop\微积分下复习PPT材料\2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47556" y="0"/>
            <a:ext cx="10158805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6000249" y="1647353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724363" y="2496472"/>
            <a:ext cx="3005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矢量代数与空间解析几何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000249" y="2401415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000249" y="3155478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758136" y="3977083"/>
            <a:ext cx="2055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重积分及其应用 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000249" y="3909540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4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57804" y="4739597"/>
            <a:ext cx="22365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曲线积分及其应用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000249" y="4663602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 smtClean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5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770953" y="1708940"/>
            <a:ext cx="12105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无穷级数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0" y="0"/>
            <a:ext cx="3721100" cy="6858000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         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30023" y="1308116"/>
            <a:ext cx="23006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6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 录</a:t>
            </a:r>
            <a:endParaRPr lang="zh-CN" altLang="en-US" sz="6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257837" y="2593371"/>
            <a:ext cx="16450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Contents</a:t>
            </a:r>
            <a:endParaRPr lang="en-US" altLang="zh-CN" sz="3200" dirty="0" smtClean="0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876703" y="1618777"/>
            <a:ext cx="497964" cy="497964"/>
            <a:chOff x="6535243" y="2524701"/>
            <a:chExt cx="717051" cy="717051"/>
          </a:xfrm>
        </p:grpSpPr>
        <p:sp>
          <p:nvSpPr>
            <p:cNvPr id="16" name="泪滴形 15"/>
            <p:cNvSpPr/>
            <p:nvPr/>
          </p:nvSpPr>
          <p:spPr>
            <a:xfrm rot="8247616">
              <a:off x="6535243" y="2524701"/>
              <a:ext cx="717051" cy="717051"/>
            </a:xfrm>
            <a:prstGeom prst="teardrop">
              <a:avLst/>
            </a:prstGeom>
            <a:solidFill>
              <a:srgbClr val="568D11"/>
            </a:solidFill>
            <a:ln>
              <a:solidFill>
                <a:srgbClr val="568D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6604000" y="2588424"/>
              <a:ext cx="574014" cy="57401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568D11"/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6720615" y="3249168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多元函数的微分学及其应用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006067" y="5465156"/>
            <a:ext cx="506412" cy="504825"/>
          </a:xfrm>
          <a:prstGeom prst="roundRect">
            <a:avLst/>
          </a:prstGeom>
          <a:solidFill>
            <a:srgbClr val="568D1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3200" dirty="0" smtClean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6</a:t>
            </a:r>
            <a:endParaRPr lang="zh-CN" altLang="en-US" sz="32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45436" y="5539883"/>
            <a:ext cx="22365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2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曲面积分及其应用</a:t>
            </a:r>
            <a:endParaRPr lang="zh-CN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840781" y="2334687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8194" name="Picture 2" descr="C:\Users\matthew\Desktop\微积分下复习PPT材料\3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807860" y="0"/>
            <a:ext cx="9744293" cy="6866066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 rot="19832329">
            <a:off x="124296" y="1937187"/>
            <a:ext cx="589177" cy="660346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39263" y="4012771"/>
            <a:ext cx="725611" cy="771356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9218" name="Picture 2" descr="C:\Users\matthew\Desktop\微积分下复习PPT材料\4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956281" y="544453"/>
            <a:ext cx="11235719" cy="5869928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matthew\Desktop\微积分下复习PPT材料\5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544452"/>
            <a:ext cx="12192000" cy="4549072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6"/>
          <p:cNvGrpSpPr/>
          <p:nvPr/>
        </p:nvGrpSpPr>
        <p:grpSpPr>
          <a:xfrm>
            <a:off x="9674152" y="5625185"/>
            <a:ext cx="1573829" cy="901491"/>
            <a:chOff x="411490" y="5766485"/>
            <a:chExt cx="1394546" cy="753211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1267341" y="5981001"/>
              <a:ext cx="492267" cy="585123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411490" y="5766485"/>
              <a:ext cx="642953" cy="644481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1047024" y="788757"/>
            <a:ext cx="2246660" cy="66106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6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407434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第十一章</a:t>
            </a:r>
            <a:endParaRPr lang="zh-CN" altLang="en-US" sz="36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rgbClr val="407434"/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2338" y="5487171"/>
            <a:ext cx="806021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类似可以得到平面曲线的弧长计算公式</a:t>
            </a:r>
            <a:endParaRPr lang="zh-CN" altLang="en-US" sz="36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840781" y="2334687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1266" name="Picture 2" descr="C:\Users\matthew\Desktop\微积分下复习PPT材料\6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661276" y="0"/>
            <a:ext cx="9883896" cy="6857999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matthew\Desktop\微积分下复习PPT材料\7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537471"/>
            <a:ext cx="12192000" cy="4870060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6"/>
          <p:cNvGrpSpPr/>
          <p:nvPr/>
        </p:nvGrpSpPr>
        <p:grpSpPr>
          <a:xfrm>
            <a:off x="411489" y="5618205"/>
            <a:ext cx="1573829" cy="901491"/>
            <a:chOff x="411490" y="5766485"/>
            <a:chExt cx="1394546" cy="753211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1267341" y="5981001"/>
              <a:ext cx="492267" cy="585123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411490" y="5766485"/>
              <a:ext cx="642953" cy="644481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2211196" y="5187023"/>
            <a:ext cx="9966844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使用格林公式时注意条件：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            向量场偏导数的连续性，曲线的封闭性等</a:t>
            </a:r>
            <a:endParaRPr lang="zh-CN" altLang="en-US" sz="36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6"/>
          <p:cNvGrpSpPr/>
          <p:nvPr/>
        </p:nvGrpSpPr>
        <p:grpSpPr>
          <a:xfrm>
            <a:off x="460351" y="5625184"/>
            <a:ext cx="1573829" cy="901491"/>
            <a:chOff x="411490" y="5766485"/>
            <a:chExt cx="1394546" cy="753211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1267341" y="5981001"/>
              <a:ext cx="492267" cy="585123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411490" y="5766485"/>
              <a:ext cx="642953" cy="644481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3314" name="Picture 2" descr="C:\Users\matthew\Desktop\微积分下复习PPT材料\8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1" y="558410"/>
            <a:ext cx="12192001" cy="4448551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840781" y="2334687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4338" name="Picture 2" descr="C:\Users\matthew\Desktop\微积分下复习PPT材料\9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682217" y="0"/>
            <a:ext cx="9855046" cy="6857999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matthew\Desktop\微积分下复习PPT材料\10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558413"/>
            <a:ext cx="12193303" cy="5828428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6"/>
          <p:cNvGrpSpPr/>
          <p:nvPr/>
        </p:nvGrpSpPr>
        <p:grpSpPr>
          <a:xfrm>
            <a:off x="48529" y="5618205"/>
            <a:ext cx="1573829" cy="901491"/>
            <a:chOff x="411490" y="5766485"/>
            <a:chExt cx="1394546" cy="753211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1267341" y="5981001"/>
              <a:ext cx="492267" cy="585123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411490" y="5766485"/>
              <a:ext cx="642953" cy="644481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1340935" y="852348"/>
            <a:ext cx="239039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407434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</a:t>
            </a:r>
            <a:r>
              <a:rPr lang="zh-CN" altLang="en-US" sz="4000" b="1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407434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二</a:t>
            </a:r>
            <a:r>
              <a:rPr lang="zh-CN" altLang="en-U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rgbClr val="407434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章</a:t>
            </a:r>
            <a:endParaRPr lang="zh-CN" altLang="en-US" sz="40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rgbClr val="407434"/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:\Users\matthew\Desktop\微积分下复习PPT材料\11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1" y="544454"/>
            <a:ext cx="12192001" cy="5849366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481283" y="3661994"/>
            <a:ext cx="729495" cy="1492087"/>
            <a:chOff x="181143" y="4925374"/>
            <a:chExt cx="729495" cy="1492087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285876" y="4889790"/>
              <a:ext cx="589177" cy="660346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181143" y="5646105"/>
              <a:ext cx="725611" cy="771356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6"/>
          <p:cNvGrpSpPr/>
          <p:nvPr/>
        </p:nvGrpSpPr>
        <p:grpSpPr>
          <a:xfrm>
            <a:off x="411489" y="5618205"/>
            <a:ext cx="1573829" cy="901491"/>
            <a:chOff x="411490" y="5766485"/>
            <a:chExt cx="1394546" cy="753211"/>
          </a:xfrm>
        </p:grpSpPr>
        <p:sp>
          <p:nvSpPr>
            <p:cNvPr id="21" name="Freeform 155"/>
            <p:cNvSpPr>
              <a:spLocks noEditPoints="1"/>
            </p:cNvSpPr>
            <p:nvPr/>
          </p:nvSpPr>
          <p:spPr bwMode="auto">
            <a:xfrm rot="14374637">
              <a:off x="1267341" y="5981001"/>
              <a:ext cx="492267" cy="585123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411490" y="5766485"/>
              <a:ext cx="642953" cy="644481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7410" name="Picture 2" descr="C:\Users\matthew\Desktop\微积分下复习PPT材料\12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6973" y="542251"/>
            <a:ext cx="11642895" cy="5855244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11370669" y="544453"/>
            <a:ext cx="821331" cy="584238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注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意</a:t>
            </a:r>
            <a:endParaRPr lang="en-US" altLang="zh-CN" sz="36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与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二</a:t>
            </a:r>
            <a:endParaRPr lang="en-US" altLang="zh-CN" sz="36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重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积</a:t>
            </a:r>
            <a:endParaRPr lang="en-US" altLang="zh-CN" sz="36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分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的</a:t>
            </a:r>
            <a:endParaRPr lang="en-US" altLang="zh-CN" sz="36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区</a:t>
            </a:r>
            <a:endParaRPr lang="en-US" altLang="zh-CN" sz="3600" b="1" cap="none" spc="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别</a:t>
            </a:r>
            <a:endParaRPr lang="zh-CN" altLang="en-US" sz="36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>
            <a:off x="452462" y="268676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0560506" y="5514325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026" name="Picture 2" descr="C:\Users\matthew\Desktop\微积分下复习PPT材料\01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666192"/>
            <a:ext cx="12192000" cy="5553123"/>
          </a:xfrm>
          <a:prstGeom prst="rect">
            <a:avLst/>
          </a:prstGeom>
          <a:noFill/>
        </p:spPr>
      </p:pic>
      <p:sp>
        <p:nvSpPr>
          <p:cNvPr id="10" name="矩形 9"/>
          <p:cNvSpPr/>
          <p:nvPr/>
        </p:nvSpPr>
        <p:spPr>
          <a:xfrm>
            <a:off x="2724242" y="670865"/>
            <a:ext cx="16898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第七章</a:t>
            </a:r>
            <a:endParaRPr lang="zh-CN" altLang="en-US" sz="36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543697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417276"/>
            <a:ext cx="12192000" cy="44072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 rot="14374637">
            <a:off x="257690" y="2565400"/>
            <a:ext cx="589177" cy="660346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202083" y="3956928"/>
            <a:ext cx="725611" cy="771356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8434" name="Picture 2" descr="C:\Users\matthew\Desktop\微积分下复习PPT材料\13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123805" y="550171"/>
            <a:ext cx="11068195" cy="5873046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5400000">
            <a:off x="8438422" y="3104424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-3104424" y="3104422"/>
            <a:ext cx="6858002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840781" y="2334687"/>
            <a:ext cx="734973" cy="2107436"/>
            <a:chOff x="11187506" y="2400590"/>
            <a:chExt cx="734973" cy="2107436"/>
          </a:xfrm>
        </p:grpSpPr>
        <p:sp>
          <p:nvSpPr>
            <p:cNvPr id="8" name="Freeform 155"/>
            <p:cNvSpPr>
              <a:spLocks noEditPoints="1"/>
            </p:cNvSpPr>
            <p:nvPr/>
          </p:nvSpPr>
          <p:spPr bwMode="auto">
            <a:xfrm rot="19429585">
              <a:off x="11187506" y="2400590"/>
              <a:ext cx="551714" cy="714075"/>
            </a:xfrm>
            <a:custGeom>
              <a:avLst/>
              <a:gdLst>
                <a:gd name="T0" fmla="*/ 306 w 408"/>
                <a:gd name="T1" fmla="*/ 344 h 538"/>
                <a:gd name="T2" fmla="*/ 252 w 408"/>
                <a:gd name="T3" fmla="*/ 324 h 538"/>
                <a:gd name="T4" fmla="*/ 196 w 408"/>
                <a:gd name="T5" fmla="*/ 198 h 538"/>
                <a:gd name="T6" fmla="*/ 190 w 408"/>
                <a:gd name="T7" fmla="*/ 120 h 538"/>
                <a:gd name="T8" fmla="*/ 196 w 408"/>
                <a:gd name="T9" fmla="*/ 128 h 538"/>
                <a:gd name="T10" fmla="*/ 228 w 408"/>
                <a:gd name="T11" fmla="*/ 180 h 538"/>
                <a:gd name="T12" fmla="*/ 266 w 408"/>
                <a:gd name="T13" fmla="*/ 206 h 538"/>
                <a:gd name="T14" fmla="*/ 318 w 408"/>
                <a:gd name="T15" fmla="*/ 216 h 538"/>
                <a:gd name="T16" fmla="*/ 364 w 408"/>
                <a:gd name="T17" fmla="*/ 210 h 538"/>
                <a:gd name="T18" fmla="*/ 358 w 408"/>
                <a:gd name="T19" fmla="*/ 172 h 538"/>
                <a:gd name="T20" fmla="*/ 342 w 408"/>
                <a:gd name="T21" fmla="*/ 128 h 538"/>
                <a:gd name="T22" fmla="*/ 316 w 408"/>
                <a:gd name="T23" fmla="*/ 92 h 538"/>
                <a:gd name="T24" fmla="*/ 266 w 408"/>
                <a:gd name="T25" fmla="*/ 60 h 538"/>
                <a:gd name="T26" fmla="*/ 226 w 408"/>
                <a:gd name="T27" fmla="*/ 50 h 538"/>
                <a:gd name="T28" fmla="*/ 296 w 408"/>
                <a:gd name="T29" fmla="*/ 18 h 538"/>
                <a:gd name="T30" fmla="*/ 306 w 408"/>
                <a:gd name="T31" fmla="*/ 0 h 538"/>
                <a:gd name="T32" fmla="*/ 240 w 408"/>
                <a:gd name="T33" fmla="*/ 14 h 538"/>
                <a:gd name="T34" fmla="*/ 184 w 408"/>
                <a:gd name="T35" fmla="*/ 52 h 538"/>
                <a:gd name="T36" fmla="*/ 148 w 408"/>
                <a:gd name="T37" fmla="*/ 104 h 538"/>
                <a:gd name="T38" fmla="*/ 110 w 408"/>
                <a:gd name="T39" fmla="*/ 204 h 538"/>
                <a:gd name="T40" fmla="*/ 94 w 408"/>
                <a:gd name="T41" fmla="*/ 344 h 538"/>
                <a:gd name="T42" fmla="*/ 42 w 408"/>
                <a:gd name="T43" fmla="*/ 360 h 538"/>
                <a:gd name="T44" fmla="*/ 2 w 408"/>
                <a:gd name="T45" fmla="*/ 416 h 538"/>
                <a:gd name="T46" fmla="*/ 8 w 408"/>
                <a:gd name="T47" fmla="*/ 474 h 538"/>
                <a:gd name="T48" fmla="*/ 62 w 408"/>
                <a:gd name="T49" fmla="*/ 530 h 538"/>
                <a:gd name="T50" fmla="*/ 122 w 408"/>
                <a:gd name="T51" fmla="*/ 536 h 538"/>
                <a:gd name="T52" fmla="*/ 188 w 408"/>
                <a:gd name="T53" fmla="*/ 492 h 538"/>
                <a:gd name="T54" fmla="*/ 204 w 408"/>
                <a:gd name="T55" fmla="*/ 436 h 538"/>
                <a:gd name="T56" fmla="*/ 180 w 408"/>
                <a:gd name="T57" fmla="*/ 374 h 538"/>
                <a:gd name="T58" fmla="*/ 116 w 408"/>
                <a:gd name="T59" fmla="*/ 346 h 538"/>
                <a:gd name="T60" fmla="*/ 114 w 408"/>
                <a:gd name="T61" fmla="*/ 292 h 538"/>
                <a:gd name="T62" fmla="*/ 146 w 408"/>
                <a:gd name="T63" fmla="*/ 150 h 538"/>
                <a:gd name="T64" fmla="*/ 180 w 408"/>
                <a:gd name="T65" fmla="*/ 86 h 538"/>
                <a:gd name="T66" fmla="*/ 170 w 408"/>
                <a:gd name="T67" fmla="*/ 134 h 538"/>
                <a:gd name="T68" fmla="*/ 186 w 408"/>
                <a:gd name="T69" fmla="*/ 224 h 538"/>
                <a:gd name="T70" fmla="*/ 250 w 408"/>
                <a:gd name="T71" fmla="*/ 358 h 538"/>
                <a:gd name="T72" fmla="*/ 224 w 408"/>
                <a:gd name="T73" fmla="*/ 380 h 538"/>
                <a:gd name="T74" fmla="*/ 206 w 408"/>
                <a:gd name="T75" fmla="*/ 422 h 538"/>
                <a:gd name="T76" fmla="*/ 212 w 408"/>
                <a:gd name="T77" fmla="*/ 474 h 538"/>
                <a:gd name="T78" fmla="*/ 266 w 408"/>
                <a:gd name="T79" fmla="*/ 530 h 538"/>
                <a:gd name="T80" fmla="*/ 328 w 408"/>
                <a:gd name="T81" fmla="*/ 536 h 538"/>
                <a:gd name="T82" fmla="*/ 392 w 408"/>
                <a:gd name="T83" fmla="*/ 492 h 538"/>
                <a:gd name="T84" fmla="*/ 408 w 408"/>
                <a:gd name="T85" fmla="*/ 436 h 538"/>
                <a:gd name="T86" fmla="*/ 384 w 408"/>
                <a:gd name="T87" fmla="*/ 374 h 538"/>
                <a:gd name="T88" fmla="*/ 320 w 408"/>
                <a:gd name="T89" fmla="*/ 346 h 538"/>
                <a:gd name="T90" fmla="*/ 266 w 408"/>
                <a:gd name="T91" fmla="*/ 124 h 538"/>
                <a:gd name="T92" fmla="*/ 258 w 408"/>
                <a:gd name="T93" fmla="*/ 130 h 538"/>
                <a:gd name="T94" fmla="*/ 198 w 408"/>
                <a:gd name="T95" fmla="*/ 7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8" h="538">
                  <a:moveTo>
                    <a:pt x="320" y="346"/>
                  </a:moveTo>
                  <a:lnTo>
                    <a:pt x="320" y="346"/>
                  </a:lnTo>
                  <a:lnTo>
                    <a:pt x="306" y="344"/>
                  </a:lnTo>
                  <a:lnTo>
                    <a:pt x="306" y="344"/>
                  </a:lnTo>
                  <a:lnTo>
                    <a:pt x="286" y="346"/>
                  </a:lnTo>
                  <a:lnTo>
                    <a:pt x="266" y="350"/>
                  </a:lnTo>
                  <a:lnTo>
                    <a:pt x="266" y="350"/>
                  </a:lnTo>
                  <a:lnTo>
                    <a:pt x="252" y="324"/>
                  </a:lnTo>
                  <a:lnTo>
                    <a:pt x="236" y="294"/>
                  </a:lnTo>
                  <a:lnTo>
                    <a:pt x="220" y="262"/>
                  </a:lnTo>
                  <a:lnTo>
                    <a:pt x="208" y="230"/>
                  </a:lnTo>
                  <a:lnTo>
                    <a:pt x="196" y="198"/>
                  </a:lnTo>
                  <a:lnTo>
                    <a:pt x="190" y="166"/>
                  </a:lnTo>
                  <a:lnTo>
                    <a:pt x="188" y="150"/>
                  </a:lnTo>
                  <a:lnTo>
                    <a:pt x="188" y="134"/>
                  </a:lnTo>
                  <a:lnTo>
                    <a:pt x="190" y="120"/>
                  </a:lnTo>
                  <a:lnTo>
                    <a:pt x="192" y="106"/>
                  </a:lnTo>
                  <a:lnTo>
                    <a:pt x="192" y="106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202" y="142"/>
                  </a:lnTo>
                  <a:lnTo>
                    <a:pt x="210" y="156"/>
                  </a:lnTo>
                  <a:lnTo>
                    <a:pt x="218" y="168"/>
                  </a:lnTo>
                  <a:lnTo>
                    <a:pt x="228" y="180"/>
                  </a:lnTo>
                  <a:lnTo>
                    <a:pt x="228" y="180"/>
                  </a:lnTo>
                  <a:lnTo>
                    <a:pt x="240" y="190"/>
                  </a:lnTo>
                  <a:lnTo>
                    <a:pt x="252" y="198"/>
                  </a:lnTo>
                  <a:lnTo>
                    <a:pt x="266" y="206"/>
                  </a:lnTo>
                  <a:lnTo>
                    <a:pt x="282" y="212"/>
                  </a:lnTo>
                  <a:lnTo>
                    <a:pt x="282" y="212"/>
                  </a:lnTo>
                  <a:lnTo>
                    <a:pt x="298" y="216"/>
                  </a:lnTo>
                  <a:lnTo>
                    <a:pt x="318" y="216"/>
                  </a:lnTo>
                  <a:lnTo>
                    <a:pt x="318" y="216"/>
                  </a:lnTo>
                  <a:lnTo>
                    <a:pt x="340" y="216"/>
                  </a:lnTo>
                  <a:lnTo>
                    <a:pt x="352" y="214"/>
                  </a:lnTo>
                  <a:lnTo>
                    <a:pt x="364" y="210"/>
                  </a:lnTo>
                  <a:lnTo>
                    <a:pt x="364" y="210"/>
                  </a:lnTo>
                  <a:lnTo>
                    <a:pt x="362" y="190"/>
                  </a:lnTo>
                  <a:lnTo>
                    <a:pt x="358" y="172"/>
                  </a:lnTo>
                  <a:lnTo>
                    <a:pt x="358" y="172"/>
                  </a:lnTo>
                  <a:lnTo>
                    <a:pt x="354" y="156"/>
                  </a:lnTo>
                  <a:lnTo>
                    <a:pt x="348" y="142"/>
                  </a:lnTo>
                  <a:lnTo>
                    <a:pt x="348" y="142"/>
                  </a:lnTo>
                  <a:lnTo>
                    <a:pt x="342" y="128"/>
                  </a:lnTo>
                  <a:lnTo>
                    <a:pt x="334" y="114"/>
                  </a:lnTo>
                  <a:lnTo>
                    <a:pt x="326" y="102"/>
                  </a:lnTo>
                  <a:lnTo>
                    <a:pt x="316" y="92"/>
                  </a:lnTo>
                  <a:lnTo>
                    <a:pt x="316" y="92"/>
                  </a:lnTo>
                  <a:lnTo>
                    <a:pt x="304" y="82"/>
                  </a:lnTo>
                  <a:lnTo>
                    <a:pt x="292" y="74"/>
                  </a:lnTo>
                  <a:lnTo>
                    <a:pt x="280" y="66"/>
                  </a:lnTo>
                  <a:lnTo>
                    <a:pt x="266" y="60"/>
                  </a:lnTo>
                  <a:lnTo>
                    <a:pt x="266" y="60"/>
                  </a:lnTo>
                  <a:lnTo>
                    <a:pt x="248" y="54"/>
                  </a:lnTo>
                  <a:lnTo>
                    <a:pt x="226" y="50"/>
                  </a:lnTo>
                  <a:lnTo>
                    <a:pt x="226" y="50"/>
                  </a:lnTo>
                  <a:lnTo>
                    <a:pt x="240" y="40"/>
                  </a:lnTo>
                  <a:lnTo>
                    <a:pt x="256" y="30"/>
                  </a:lnTo>
                  <a:lnTo>
                    <a:pt x="276" y="24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306" y="18"/>
                  </a:lnTo>
                  <a:lnTo>
                    <a:pt x="306" y="0"/>
                  </a:lnTo>
                  <a:lnTo>
                    <a:pt x="306" y="0"/>
                  </a:lnTo>
                  <a:lnTo>
                    <a:pt x="288" y="2"/>
                  </a:lnTo>
                  <a:lnTo>
                    <a:pt x="272" y="4"/>
                  </a:lnTo>
                  <a:lnTo>
                    <a:pt x="256" y="8"/>
                  </a:lnTo>
                  <a:lnTo>
                    <a:pt x="240" y="14"/>
                  </a:lnTo>
                  <a:lnTo>
                    <a:pt x="224" y="20"/>
                  </a:lnTo>
                  <a:lnTo>
                    <a:pt x="210" y="30"/>
                  </a:lnTo>
                  <a:lnTo>
                    <a:pt x="198" y="40"/>
                  </a:lnTo>
                  <a:lnTo>
                    <a:pt x="184" y="52"/>
                  </a:lnTo>
                  <a:lnTo>
                    <a:pt x="184" y="52"/>
                  </a:lnTo>
                  <a:lnTo>
                    <a:pt x="170" y="68"/>
                  </a:lnTo>
                  <a:lnTo>
                    <a:pt x="158" y="84"/>
                  </a:lnTo>
                  <a:lnTo>
                    <a:pt x="148" y="104"/>
                  </a:lnTo>
                  <a:lnTo>
                    <a:pt x="138" y="122"/>
                  </a:lnTo>
                  <a:lnTo>
                    <a:pt x="130" y="142"/>
                  </a:lnTo>
                  <a:lnTo>
                    <a:pt x="122" y="164"/>
                  </a:lnTo>
                  <a:lnTo>
                    <a:pt x="110" y="204"/>
                  </a:lnTo>
                  <a:lnTo>
                    <a:pt x="102" y="246"/>
                  </a:lnTo>
                  <a:lnTo>
                    <a:pt x="98" y="284"/>
                  </a:lnTo>
                  <a:lnTo>
                    <a:pt x="94" y="318"/>
                  </a:lnTo>
                  <a:lnTo>
                    <a:pt x="94" y="344"/>
                  </a:lnTo>
                  <a:lnTo>
                    <a:pt x="94" y="344"/>
                  </a:lnTo>
                  <a:lnTo>
                    <a:pt x="74" y="348"/>
                  </a:lnTo>
                  <a:lnTo>
                    <a:pt x="58" y="352"/>
                  </a:lnTo>
                  <a:lnTo>
                    <a:pt x="42" y="360"/>
                  </a:lnTo>
                  <a:lnTo>
                    <a:pt x="28" y="372"/>
                  </a:lnTo>
                  <a:lnTo>
                    <a:pt x="16" y="384"/>
                  </a:lnTo>
                  <a:lnTo>
                    <a:pt x="8" y="400"/>
                  </a:lnTo>
                  <a:lnTo>
                    <a:pt x="2" y="416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2" y="456"/>
                  </a:lnTo>
                  <a:lnTo>
                    <a:pt x="8" y="474"/>
                  </a:lnTo>
                  <a:lnTo>
                    <a:pt x="18" y="492"/>
                  </a:lnTo>
                  <a:lnTo>
                    <a:pt x="30" y="508"/>
                  </a:lnTo>
                  <a:lnTo>
                    <a:pt x="46" y="520"/>
                  </a:lnTo>
                  <a:lnTo>
                    <a:pt x="62" y="530"/>
                  </a:lnTo>
                  <a:lnTo>
                    <a:pt x="82" y="536"/>
                  </a:lnTo>
                  <a:lnTo>
                    <a:pt x="102" y="538"/>
                  </a:lnTo>
                  <a:lnTo>
                    <a:pt x="102" y="538"/>
                  </a:lnTo>
                  <a:lnTo>
                    <a:pt x="122" y="536"/>
                  </a:lnTo>
                  <a:lnTo>
                    <a:pt x="142" y="530"/>
                  </a:lnTo>
                  <a:lnTo>
                    <a:pt x="160" y="520"/>
                  </a:lnTo>
                  <a:lnTo>
                    <a:pt x="174" y="508"/>
                  </a:lnTo>
                  <a:lnTo>
                    <a:pt x="188" y="492"/>
                  </a:lnTo>
                  <a:lnTo>
                    <a:pt x="196" y="474"/>
                  </a:lnTo>
                  <a:lnTo>
                    <a:pt x="202" y="456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2" y="416"/>
                  </a:lnTo>
                  <a:lnTo>
                    <a:pt x="198" y="400"/>
                  </a:lnTo>
                  <a:lnTo>
                    <a:pt x="190" y="386"/>
                  </a:lnTo>
                  <a:lnTo>
                    <a:pt x="180" y="374"/>
                  </a:lnTo>
                  <a:lnTo>
                    <a:pt x="166" y="364"/>
                  </a:lnTo>
                  <a:lnTo>
                    <a:pt x="152" y="356"/>
                  </a:lnTo>
                  <a:lnTo>
                    <a:pt x="134" y="350"/>
                  </a:lnTo>
                  <a:lnTo>
                    <a:pt x="116" y="346"/>
                  </a:lnTo>
                  <a:lnTo>
                    <a:pt x="116" y="346"/>
                  </a:lnTo>
                  <a:lnTo>
                    <a:pt x="112" y="346"/>
                  </a:lnTo>
                  <a:lnTo>
                    <a:pt x="112" y="346"/>
                  </a:lnTo>
                  <a:lnTo>
                    <a:pt x="114" y="292"/>
                  </a:lnTo>
                  <a:lnTo>
                    <a:pt x="118" y="258"/>
                  </a:lnTo>
                  <a:lnTo>
                    <a:pt x="124" y="224"/>
                  </a:lnTo>
                  <a:lnTo>
                    <a:pt x="134" y="186"/>
                  </a:lnTo>
                  <a:lnTo>
                    <a:pt x="146" y="150"/>
                  </a:lnTo>
                  <a:lnTo>
                    <a:pt x="160" y="116"/>
                  </a:lnTo>
                  <a:lnTo>
                    <a:pt x="170" y="100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80" y="86"/>
                  </a:lnTo>
                  <a:lnTo>
                    <a:pt x="174" y="102"/>
                  </a:lnTo>
                  <a:lnTo>
                    <a:pt x="172" y="118"/>
                  </a:lnTo>
                  <a:lnTo>
                    <a:pt x="170" y="134"/>
                  </a:lnTo>
                  <a:lnTo>
                    <a:pt x="172" y="152"/>
                  </a:lnTo>
                  <a:lnTo>
                    <a:pt x="174" y="170"/>
                  </a:lnTo>
                  <a:lnTo>
                    <a:pt x="176" y="188"/>
                  </a:lnTo>
                  <a:lnTo>
                    <a:pt x="186" y="224"/>
                  </a:lnTo>
                  <a:lnTo>
                    <a:pt x="200" y="260"/>
                  </a:lnTo>
                  <a:lnTo>
                    <a:pt x="216" y="296"/>
                  </a:lnTo>
                  <a:lnTo>
                    <a:pt x="234" y="328"/>
                  </a:lnTo>
                  <a:lnTo>
                    <a:pt x="250" y="358"/>
                  </a:lnTo>
                  <a:lnTo>
                    <a:pt x="250" y="358"/>
                  </a:lnTo>
                  <a:lnTo>
                    <a:pt x="240" y="364"/>
                  </a:lnTo>
                  <a:lnTo>
                    <a:pt x="232" y="372"/>
                  </a:lnTo>
                  <a:lnTo>
                    <a:pt x="224" y="380"/>
                  </a:lnTo>
                  <a:lnTo>
                    <a:pt x="218" y="388"/>
                  </a:lnTo>
                  <a:lnTo>
                    <a:pt x="212" y="400"/>
                  </a:lnTo>
                  <a:lnTo>
                    <a:pt x="208" y="410"/>
                  </a:lnTo>
                  <a:lnTo>
                    <a:pt x="206" y="422"/>
                  </a:lnTo>
                  <a:lnTo>
                    <a:pt x="204" y="436"/>
                  </a:lnTo>
                  <a:lnTo>
                    <a:pt x="204" y="436"/>
                  </a:lnTo>
                  <a:lnTo>
                    <a:pt x="206" y="456"/>
                  </a:lnTo>
                  <a:lnTo>
                    <a:pt x="212" y="474"/>
                  </a:lnTo>
                  <a:lnTo>
                    <a:pt x="222" y="492"/>
                  </a:lnTo>
                  <a:lnTo>
                    <a:pt x="234" y="508"/>
                  </a:lnTo>
                  <a:lnTo>
                    <a:pt x="250" y="520"/>
                  </a:lnTo>
                  <a:lnTo>
                    <a:pt x="266" y="530"/>
                  </a:lnTo>
                  <a:lnTo>
                    <a:pt x="286" y="536"/>
                  </a:lnTo>
                  <a:lnTo>
                    <a:pt x="306" y="538"/>
                  </a:lnTo>
                  <a:lnTo>
                    <a:pt x="306" y="538"/>
                  </a:lnTo>
                  <a:lnTo>
                    <a:pt x="328" y="536"/>
                  </a:lnTo>
                  <a:lnTo>
                    <a:pt x="346" y="530"/>
                  </a:lnTo>
                  <a:lnTo>
                    <a:pt x="364" y="520"/>
                  </a:lnTo>
                  <a:lnTo>
                    <a:pt x="378" y="508"/>
                  </a:lnTo>
                  <a:lnTo>
                    <a:pt x="392" y="492"/>
                  </a:lnTo>
                  <a:lnTo>
                    <a:pt x="400" y="474"/>
                  </a:lnTo>
                  <a:lnTo>
                    <a:pt x="406" y="456"/>
                  </a:lnTo>
                  <a:lnTo>
                    <a:pt x="408" y="436"/>
                  </a:lnTo>
                  <a:lnTo>
                    <a:pt x="408" y="436"/>
                  </a:lnTo>
                  <a:lnTo>
                    <a:pt x="406" y="416"/>
                  </a:lnTo>
                  <a:lnTo>
                    <a:pt x="402" y="400"/>
                  </a:lnTo>
                  <a:lnTo>
                    <a:pt x="394" y="386"/>
                  </a:lnTo>
                  <a:lnTo>
                    <a:pt x="384" y="374"/>
                  </a:lnTo>
                  <a:lnTo>
                    <a:pt x="370" y="364"/>
                  </a:lnTo>
                  <a:lnTo>
                    <a:pt x="356" y="356"/>
                  </a:lnTo>
                  <a:lnTo>
                    <a:pt x="338" y="350"/>
                  </a:lnTo>
                  <a:lnTo>
                    <a:pt x="320" y="346"/>
                  </a:lnTo>
                  <a:lnTo>
                    <a:pt x="320" y="346"/>
                  </a:lnTo>
                  <a:close/>
                  <a:moveTo>
                    <a:pt x="204" y="62"/>
                  </a:moveTo>
                  <a:lnTo>
                    <a:pt x="204" y="62"/>
                  </a:lnTo>
                  <a:lnTo>
                    <a:pt x="266" y="124"/>
                  </a:lnTo>
                  <a:lnTo>
                    <a:pt x="310" y="166"/>
                  </a:lnTo>
                  <a:lnTo>
                    <a:pt x="310" y="166"/>
                  </a:lnTo>
                  <a:lnTo>
                    <a:pt x="282" y="148"/>
                  </a:lnTo>
                  <a:lnTo>
                    <a:pt x="258" y="130"/>
                  </a:lnTo>
                  <a:lnTo>
                    <a:pt x="240" y="114"/>
                  </a:lnTo>
                  <a:lnTo>
                    <a:pt x="224" y="100"/>
                  </a:lnTo>
                  <a:lnTo>
                    <a:pt x="204" y="78"/>
                  </a:lnTo>
                  <a:lnTo>
                    <a:pt x="198" y="70"/>
                  </a:lnTo>
                  <a:lnTo>
                    <a:pt x="204" y="62"/>
                  </a:lnTo>
                  <a:close/>
                </a:path>
              </a:pathLst>
            </a:custGeom>
            <a:solidFill>
              <a:srgbClr val="568D1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11203058" y="3825568"/>
              <a:ext cx="719421" cy="682458"/>
            </a:xfrm>
            <a:custGeom>
              <a:avLst/>
              <a:gdLst>
                <a:gd name="T0" fmla="*/ 688 w 828"/>
                <a:gd name="T1" fmla="*/ 686 h 878"/>
                <a:gd name="T2" fmla="*/ 670 w 828"/>
                <a:gd name="T3" fmla="*/ 688 h 878"/>
                <a:gd name="T4" fmla="*/ 627 w 828"/>
                <a:gd name="T5" fmla="*/ 684 h 878"/>
                <a:gd name="T6" fmla="*/ 544 w 828"/>
                <a:gd name="T7" fmla="*/ 791 h 878"/>
                <a:gd name="T8" fmla="*/ 227 w 828"/>
                <a:gd name="T9" fmla="*/ 791 h 878"/>
                <a:gd name="T10" fmla="*/ 134 w 828"/>
                <a:gd name="T11" fmla="*/ 679 h 878"/>
                <a:gd name="T12" fmla="*/ 87 w 828"/>
                <a:gd name="T13" fmla="*/ 529 h 878"/>
                <a:gd name="T14" fmla="*/ 77 w 828"/>
                <a:gd name="T15" fmla="*/ 458 h 878"/>
                <a:gd name="T16" fmla="*/ 79 w 828"/>
                <a:gd name="T17" fmla="*/ 430 h 878"/>
                <a:gd name="T18" fmla="*/ 106 w 828"/>
                <a:gd name="T19" fmla="*/ 391 h 878"/>
                <a:gd name="T20" fmla="*/ 662 w 828"/>
                <a:gd name="T21" fmla="*/ 387 h 878"/>
                <a:gd name="T22" fmla="*/ 694 w 828"/>
                <a:gd name="T23" fmla="*/ 416 h 878"/>
                <a:gd name="T24" fmla="*/ 700 w 828"/>
                <a:gd name="T25" fmla="*/ 432 h 878"/>
                <a:gd name="T26" fmla="*/ 743 w 828"/>
                <a:gd name="T27" fmla="*/ 438 h 878"/>
                <a:gd name="T28" fmla="*/ 779 w 828"/>
                <a:gd name="T29" fmla="*/ 456 h 878"/>
                <a:gd name="T30" fmla="*/ 793 w 828"/>
                <a:gd name="T31" fmla="*/ 466 h 878"/>
                <a:gd name="T32" fmla="*/ 808 w 828"/>
                <a:gd name="T33" fmla="*/ 483 h 878"/>
                <a:gd name="T34" fmla="*/ 818 w 828"/>
                <a:gd name="T35" fmla="*/ 501 h 878"/>
                <a:gd name="T36" fmla="*/ 828 w 828"/>
                <a:gd name="T37" fmla="*/ 556 h 878"/>
                <a:gd name="T38" fmla="*/ 808 w 828"/>
                <a:gd name="T39" fmla="*/ 615 h 878"/>
                <a:gd name="T40" fmla="*/ 755 w 828"/>
                <a:gd name="T41" fmla="*/ 663 h 878"/>
                <a:gd name="T42" fmla="*/ 225 w 828"/>
                <a:gd name="T43" fmla="*/ 440 h 878"/>
                <a:gd name="T44" fmla="*/ 152 w 828"/>
                <a:gd name="T45" fmla="*/ 521 h 878"/>
                <a:gd name="T46" fmla="*/ 187 w 828"/>
                <a:gd name="T47" fmla="*/ 651 h 878"/>
                <a:gd name="T48" fmla="*/ 272 w 828"/>
                <a:gd name="T49" fmla="*/ 753 h 878"/>
                <a:gd name="T50" fmla="*/ 238 w 828"/>
                <a:gd name="T51" fmla="*/ 647 h 878"/>
                <a:gd name="T52" fmla="*/ 211 w 828"/>
                <a:gd name="T53" fmla="*/ 515 h 878"/>
                <a:gd name="T54" fmla="*/ 225 w 828"/>
                <a:gd name="T55" fmla="*/ 440 h 878"/>
                <a:gd name="T56" fmla="*/ 759 w 828"/>
                <a:gd name="T57" fmla="*/ 513 h 878"/>
                <a:gd name="T58" fmla="*/ 712 w 828"/>
                <a:gd name="T59" fmla="*/ 485 h 878"/>
                <a:gd name="T60" fmla="*/ 682 w 828"/>
                <a:gd name="T61" fmla="*/ 572 h 878"/>
                <a:gd name="T62" fmla="*/ 660 w 828"/>
                <a:gd name="T63" fmla="*/ 639 h 878"/>
                <a:gd name="T64" fmla="*/ 680 w 828"/>
                <a:gd name="T65" fmla="*/ 639 h 878"/>
                <a:gd name="T66" fmla="*/ 718 w 828"/>
                <a:gd name="T67" fmla="*/ 627 h 878"/>
                <a:gd name="T68" fmla="*/ 769 w 828"/>
                <a:gd name="T69" fmla="*/ 564 h 878"/>
                <a:gd name="T70" fmla="*/ 434 w 828"/>
                <a:gd name="T71" fmla="*/ 359 h 878"/>
                <a:gd name="T72" fmla="*/ 477 w 828"/>
                <a:gd name="T73" fmla="*/ 259 h 878"/>
                <a:gd name="T74" fmla="*/ 455 w 828"/>
                <a:gd name="T75" fmla="*/ 205 h 878"/>
                <a:gd name="T76" fmla="*/ 406 w 828"/>
                <a:gd name="T77" fmla="*/ 164 h 878"/>
                <a:gd name="T78" fmla="*/ 394 w 828"/>
                <a:gd name="T79" fmla="*/ 83 h 878"/>
                <a:gd name="T80" fmla="*/ 428 w 828"/>
                <a:gd name="T81" fmla="*/ 20 h 878"/>
                <a:gd name="T82" fmla="*/ 469 w 828"/>
                <a:gd name="T83" fmla="*/ 12 h 878"/>
                <a:gd name="T84" fmla="*/ 449 w 828"/>
                <a:gd name="T85" fmla="*/ 67 h 878"/>
                <a:gd name="T86" fmla="*/ 501 w 828"/>
                <a:gd name="T87" fmla="*/ 166 h 878"/>
                <a:gd name="T88" fmla="*/ 528 w 828"/>
                <a:gd name="T89" fmla="*/ 239 h 878"/>
                <a:gd name="T90" fmla="*/ 501 w 828"/>
                <a:gd name="T91" fmla="*/ 300 h 878"/>
                <a:gd name="T92" fmla="*/ 434 w 828"/>
                <a:gd name="T93" fmla="*/ 359 h 878"/>
                <a:gd name="T94" fmla="*/ 345 w 828"/>
                <a:gd name="T95" fmla="*/ 306 h 878"/>
                <a:gd name="T96" fmla="*/ 343 w 828"/>
                <a:gd name="T97" fmla="*/ 247 h 878"/>
                <a:gd name="T98" fmla="*/ 296 w 828"/>
                <a:gd name="T99" fmla="*/ 205 h 878"/>
                <a:gd name="T100" fmla="*/ 282 w 828"/>
                <a:gd name="T101" fmla="*/ 134 h 878"/>
                <a:gd name="T102" fmla="*/ 311 w 828"/>
                <a:gd name="T103" fmla="*/ 83 h 878"/>
                <a:gd name="T104" fmla="*/ 343 w 828"/>
                <a:gd name="T105" fmla="*/ 77 h 878"/>
                <a:gd name="T106" fmla="*/ 327 w 828"/>
                <a:gd name="T107" fmla="*/ 121 h 878"/>
                <a:gd name="T108" fmla="*/ 380 w 828"/>
                <a:gd name="T109" fmla="*/ 217 h 878"/>
                <a:gd name="T110" fmla="*/ 390 w 828"/>
                <a:gd name="T111" fmla="*/ 280 h 878"/>
                <a:gd name="T112" fmla="*/ 347 w 828"/>
                <a:gd name="T113" fmla="*/ 335 h 878"/>
                <a:gd name="T114" fmla="*/ 55 w 828"/>
                <a:gd name="T115" fmla="*/ 878 h 878"/>
                <a:gd name="T116" fmla="*/ 21 w 828"/>
                <a:gd name="T117" fmla="*/ 870 h 878"/>
                <a:gd name="T118" fmla="*/ 0 w 828"/>
                <a:gd name="T119" fmla="*/ 826 h 878"/>
                <a:gd name="T120" fmla="*/ 749 w 828"/>
                <a:gd name="T121" fmla="*/ 852 h 878"/>
                <a:gd name="T122" fmla="*/ 704 w 828"/>
                <a:gd name="T123" fmla="*/ 878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8" h="878">
                  <a:moveTo>
                    <a:pt x="714" y="681"/>
                  </a:moveTo>
                  <a:lnTo>
                    <a:pt x="714" y="681"/>
                  </a:lnTo>
                  <a:lnTo>
                    <a:pt x="694" y="686"/>
                  </a:lnTo>
                  <a:lnTo>
                    <a:pt x="694" y="686"/>
                  </a:lnTo>
                  <a:lnTo>
                    <a:pt x="688" y="686"/>
                  </a:lnTo>
                  <a:lnTo>
                    <a:pt x="688" y="686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70" y="688"/>
                  </a:lnTo>
                  <a:lnTo>
                    <a:pt x="649" y="688"/>
                  </a:lnTo>
                  <a:lnTo>
                    <a:pt x="649" y="688"/>
                  </a:lnTo>
                  <a:lnTo>
                    <a:pt x="645" y="688"/>
                  </a:lnTo>
                  <a:lnTo>
                    <a:pt x="645" y="688"/>
                  </a:lnTo>
                  <a:lnTo>
                    <a:pt x="627" y="684"/>
                  </a:lnTo>
                  <a:lnTo>
                    <a:pt x="627" y="684"/>
                  </a:lnTo>
                  <a:lnTo>
                    <a:pt x="607" y="712"/>
                  </a:lnTo>
                  <a:lnTo>
                    <a:pt x="585" y="744"/>
                  </a:lnTo>
                  <a:lnTo>
                    <a:pt x="558" y="777"/>
                  </a:lnTo>
                  <a:lnTo>
                    <a:pt x="544" y="791"/>
                  </a:lnTo>
                  <a:lnTo>
                    <a:pt x="528" y="805"/>
                  </a:lnTo>
                  <a:lnTo>
                    <a:pt x="528" y="805"/>
                  </a:lnTo>
                  <a:lnTo>
                    <a:pt x="254" y="805"/>
                  </a:lnTo>
                  <a:lnTo>
                    <a:pt x="254" y="805"/>
                  </a:lnTo>
                  <a:lnTo>
                    <a:pt x="227" y="791"/>
                  </a:lnTo>
                  <a:lnTo>
                    <a:pt x="203" y="773"/>
                  </a:lnTo>
                  <a:lnTo>
                    <a:pt x="183" y="750"/>
                  </a:lnTo>
                  <a:lnTo>
                    <a:pt x="165" y="728"/>
                  </a:lnTo>
                  <a:lnTo>
                    <a:pt x="148" y="704"/>
                  </a:lnTo>
                  <a:lnTo>
                    <a:pt x="134" y="679"/>
                  </a:lnTo>
                  <a:lnTo>
                    <a:pt x="122" y="653"/>
                  </a:lnTo>
                  <a:lnTo>
                    <a:pt x="112" y="629"/>
                  </a:lnTo>
                  <a:lnTo>
                    <a:pt x="104" y="602"/>
                  </a:lnTo>
                  <a:lnTo>
                    <a:pt x="96" y="578"/>
                  </a:lnTo>
                  <a:lnTo>
                    <a:pt x="87" y="529"/>
                  </a:lnTo>
                  <a:lnTo>
                    <a:pt x="81" y="491"/>
                  </a:lnTo>
                  <a:lnTo>
                    <a:pt x="77" y="460"/>
                  </a:lnTo>
                  <a:lnTo>
                    <a:pt x="77" y="460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58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7" y="440"/>
                  </a:lnTo>
                  <a:lnTo>
                    <a:pt x="79" y="430"/>
                  </a:lnTo>
                  <a:lnTo>
                    <a:pt x="81" y="420"/>
                  </a:lnTo>
                  <a:lnTo>
                    <a:pt x="85" y="412"/>
                  </a:lnTo>
                  <a:lnTo>
                    <a:pt x="92" y="404"/>
                  </a:lnTo>
                  <a:lnTo>
                    <a:pt x="98" y="397"/>
                  </a:lnTo>
                  <a:lnTo>
                    <a:pt x="106" y="391"/>
                  </a:lnTo>
                  <a:lnTo>
                    <a:pt x="116" y="387"/>
                  </a:lnTo>
                  <a:lnTo>
                    <a:pt x="124" y="387"/>
                  </a:lnTo>
                  <a:lnTo>
                    <a:pt x="653" y="387"/>
                  </a:lnTo>
                  <a:lnTo>
                    <a:pt x="653" y="387"/>
                  </a:lnTo>
                  <a:lnTo>
                    <a:pt x="662" y="387"/>
                  </a:lnTo>
                  <a:lnTo>
                    <a:pt x="670" y="389"/>
                  </a:lnTo>
                  <a:lnTo>
                    <a:pt x="678" y="395"/>
                  </a:lnTo>
                  <a:lnTo>
                    <a:pt x="684" y="401"/>
                  </a:lnTo>
                  <a:lnTo>
                    <a:pt x="690" y="408"/>
                  </a:lnTo>
                  <a:lnTo>
                    <a:pt x="694" y="416"/>
                  </a:lnTo>
                  <a:lnTo>
                    <a:pt x="698" y="424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00" y="432"/>
                  </a:lnTo>
                  <a:lnTo>
                    <a:pt x="720" y="434"/>
                  </a:lnTo>
                  <a:lnTo>
                    <a:pt x="720" y="434"/>
                  </a:lnTo>
                  <a:lnTo>
                    <a:pt x="722" y="434"/>
                  </a:lnTo>
                  <a:lnTo>
                    <a:pt x="722" y="434"/>
                  </a:lnTo>
                  <a:lnTo>
                    <a:pt x="743" y="438"/>
                  </a:lnTo>
                  <a:lnTo>
                    <a:pt x="761" y="446"/>
                  </a:lnTo>
                  <a:lnTo>
                    <a:pt x="761" y="446"/>
                  </a:lnTo>
                  <a:lnTo>
                    <a:pt x="763" y="446"/>
                  </a:lnTo>
                  <a:lnTo>
                    <a:pt x="763" y="44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79" y="456"/>
                  </a:lnTo>
                  <a:lnTo>
                    <a:pt x="793" y="466"/>
                  </a:lnTo>
                  <a:lnTo>
                    <a:pt x="793" y="466"/>
                  </a:lnTo>
                  <a:lnTo>
                    <a:pt x="796" y="470"/>
                  </a:lnTo>
                  <a:lnTo>
                    <a:pt x="796" y="470"/>
                  </a:lnTo>
                  <a:lnTo>
                    <a:pt x="806" y="483"/>
                  </a:lnTo>
                  <a:lnTo>
                    <a:pt x="806" y="483"/>
                  </a:lnTo>
                  <a:lnTo>
                    <a:pt x="808" y="483"/>
                  </a:lnTo>
                  <a:lnTo>
                    <a:pt x="808" y="483"/>
                  </a:lnTo>
                  <a:lnTo>
                    <a:pt x="816" y="497"/>
                  </a:lnTo>
                  <a:lnTo>
                    <a:pt x="816" y="497"/>
                  </a:lnTo>
                  <a:lnTo>
                    <a:pt x="818" y="501"/>
                  </a:lnTo>
                  <a:lnTo>
                    <a:pt x="818" y="501"/>
                  </a:lnTo>
                  <a:lnTo>
                    <a:pt x="824" y="517"/>
                  </a:lnTo>
                  <a:lnTo>
                    <a:pt x="824" y="517"/>
                  </a:lnTo>
                  <a:lnTo>
                    <a:pt x="828" y="529"/>
                  </a:lnTo>
                  <a:lnTo>
                    <a:pt x="828" y="541"/>
                  </a:lnTo>
                  <a:lnTo>
                    <a:pt x="828" y="556"/>
                  </a:lnTo>
                  <a:lnTo>
                    <a:pt x="826" y="568"/>
                  </a:lnTo>
                  <a:lnTo>
                    <a:pt x="824" y="580"/>
                  </a:lnTo>
                  <a:lnTo>
                    <a:pt x="820" y="592"/>
                  </a:lnTo>
                  <a:lnTo>
                    <a:pt x="814" y="604"/>
                  </a:lnTo>
                  <a:lnTo>
                    <a:pt x="808" y="615"/>
                  </a:lnTo>
                  <a:lnTo>
                    <a:pt x="800" y="627"/>
                  </a:lnTo>
                  <a:lnTo>
                    <a:pt x="789" y="637"/>
                  </a:lnTo>
                  <a:lnTo>
                    <a:pt x="779" y="645"/>
                  </a:lnTo>
                  <a:lnTo>
                    <a:pt x="767" y="655"/>
                  </a:lnTo>
                  <a:lnTo>
                    <a:pt x="755" y="663"/>
                  </a:lnTo>
                  <a:lnTo>
                    <a:pt x="743" y="669"/>
                  </a:lnTo>
                  <a:lnTo>
                    <a:pt x="729" y="675"/>
                  </a:lnTo>
                  <a:lnTo>
                    <a:pt x="714" y="681"/>
                  </a:lnTo>
                  <a:lnTo>
                    <a:pt x="714" y="681"/>
                  </a:lnTo>
                  <a:close/>
                  <a:moveTo>
                    <a:pt x="225" y="440"/>
                  </a:moveTo>
                  <a:lnTo>
                    <a:pt x="146" y="440"/>
                  </a:lnTo>
                  <a:lnTo>
                    <a:pt x="146" y="440"/>
                  </a:lnTo>
                  <a:lnTo>
                    <a:pt x="146" y="450"/>
                  </a:lnTo>
                  <a:lnTo>
                    <a:pt x="148" y="479"/>
                  </a:lnTo>
                  <a:lnTo>
                    <a:pt x="152" y="521"/>
                  </a:lnTo>
                  <a:lnTo>
                    <a:pt x="156" y="546"/>
                  </a:lnTo>
                  <a:lnTo>
                    <a:pt x="161" y="570"/>
                  </a:lnTo>
                  <a:lnTo>
                    <a:pt x="169" y="598"/>
                  </a:lnTo>
                  <a:lnTo>
                    <a:pt x="177" y="625"/>
                  </a:lnTo>
                  <a:lnTo>
                    <a:pt x="187" y="651"/>
                  </a:lnTo>
                  <a:lnTo>
                    <a:pt x="201" y="677"/>
                  </a:lnTo>
                  <a:lnTo>
                    <a:pt x="217" y="702"/>
                  </a:lnTo>
                  <a:lnTo>
                    <a:pt x="238" y="724"/>
                  </a:lnTo>
                  <a:lnTo>
                    <a:pt x="260" y="744"/>
                  </a:lnTo>
                  <a:lnTo>
                    <a:pt x="272" y="753"/>
                  </a:lnTo>
                  <a:lnTo>
                    <a:pt x="284" y="761"/>
                  </a:lnTo>
                  <a:lnTo>
                    <a:pt x="284" y="761"/>
                  </a:lnTo>
                  <a:lnTo>
                    <a:pt x="266" y="720"/>
                  </a:lnTo>
                  <a:lnTo>
                    <a:pt x="250" y="681"/>
                  </a:lnTo>
                  <a:lnTo>
                    <a:pt x="238" y="647"/>
                  </a:lnTo>
                  <a:lnTo>
                    <a:pt x="227" y="615"/>
                  </a:lnTo>
                  <a:lnTo>
                    <a:pt x="219" y="586"/>
                  </a:lnTo>
                  <a:lnTo>
                    <a:pt x="215" y="560"/>
                  </a:lnTo>
                  <a:lnTo>
                    <a:pt x="213" y="535"/>
                  </a:lnTo>
                  <a:lnTo>
                    <a:pt x="211" y="515"/>
                  </a:lnTo>
                  <a:lnTo>
                    <a:pt x="211" y="497"/>
                  </a:lnTo>
                  <a:lnTo>
                    <a:pt x="213" y="483"/>
                  </a:lnTo>
                  <a:lnTo>
                    <a:pt x="217" y="458"/>
                  </a:lnTo>
                  <a:lnTo>
                    <a:pt x="223" y="444"/>
                  </a:lnTo>
                  <a:lnTo>
                    <a:pt x="225" y="440"/>
                  </a:lnTo>
                  <a:lnTo>
                    <a:pt x="225" y="440"/>
                  </a:lnTo>
                  <a:close/>
                  <a:moveTo>
                    <a:pt x="769" y="533"/>
                  </a:moveTo>
                  <a:lnTo>
                    <a:pt x="769" y="533"/>
                  </a:lnTo>
                  <a:lnTo>
                    <a:pt x="765" y="523"/>
                  </a:lnTo>
                  <a:lnTo>
                    <a:pt x="759" y="513"/>
                  </a:lnTo>
                  <a:lnTo>
                    <a:pt x="751" y="505"/>
                  </a:lnTo>
                  <a:lnTo>
                    <a:pt x="743" y="499"/>
                  </a:lnTo>
                  <a:lnTo>
                    <a:pt x="733" y="493"/>
                  </a:lnTo>
                  <a:lnTo>
                    <a:pt x="722" y="487"/>
                  </a:lnTo>
                  <a:lnTo>
                    <a:pt x="712" y="485"/>
                  </a:lnTo>
                  <a:lnTo>
                    <a:pt x="700" y="483"/>
                  </a:lnTo>
                  <a:lnTo>
                    <a:pt x="700" y="483"/>
                  </a:lnTo>
                  <a:lnTo>
                    <a:pt x="696" y="513"/>
                  </a:lnTo>
                  <a:lnTo>
                    <a:pt x="688" y="550"/>
                  </a:lnTo>
                  <a:lnTo>
                    <a:pt x="682" y="572"/>
                  </a:lnTo>
                  <a:lnTo>
                    <a:pt x="674" y="592"/>
                  </a:lnTo>
                  <a:lnTo>
                    <a:pt x="664" y="615"/>
                  </a:lnTo>
                  <a:lnTo>
                    <a:pt x="653" y="637"/>
                  </a:lnTo>
                  <a:lnTo>
                    <a:pt x="653" y="637"/>
                  </a:lnTo>
                  <a:lnTo>
                    <a:pt x="660" y="639"/>
                  </a:lnTo>
                  <a:lnTo>
                    <a:pt x="660" y="639"/>
                  </a:lnTo>
                  <a:lnTo>
                    <a:pt x="664" y="639"/>
                  </a:lnTo>
                  <a:lnTo>
                    <a:pt x="664" y="639"/>
                  </a:lnTo>
                  <a:lnTo>
                    <a:pt x="680" y="639"/>
                  </a:lnTo>
                  <a:lnTo>
                    <a:pt x="680" y="639"/>
                  </a:lnTo>
                  <a:lnTo>
                    <a:pt x="684" y="637"/>
                  </a:lnTo>
                  <a:lnTo>
                    <a:pt x="684" y="637"/>
                  </a:lnTo>
                  <a:lnTo>
                    <a:pt x="700" y="635"/>
                  </a:lnTo>
                  <a:lnTo>
                    <a:pt x="700" y="635"/>
                  </a:lnTo>
                  <a:lnTo>
                    <a:pt x="718" y="627"/>
                  </a:lnTo>
                  <a:lnTo>
                    <a:pt x="733" y="619"/>
                  </a:lnTo>
                  <a:lnTo>
                    <a:pt x="747" y="606"/>
                  </a:lnTo>
                  <a:lnTo>
                    <a:pt x="757" y="594"/>
                  </a:lnTo>
                  <a:lnTo>
                    <a:pt x="765" y="580"/>
                  </a:lnTo>
                  <a:lnTo>
                    <a:pt x="769" y="564"/>
                  </a:lnTo>
                  <a:lnTo>
                    <a:pt x="771" y="550"/>
                  </a:lnTo>
                  <a:lnTo>
                    <a:pt x="769" y="533"/>
                  </a:lnTo>
                  <a:lnTo>
                    <a:pt x="769" y="533"/>
                  </a:lnTo>
                  <a:close/>
                  <a:moveTo>
                    <a:pt x="434" y="359"/>
                  </a:moveTo>
                  <a:lnTo>
                    <a:pt x="434" y="359"/>
                  </a:lnTo>
                  <a:lnTo>
                    <a:pt x="451" y="335"/>
                  </a:lnTo>
                  <a:lnTo>
                    <a:pt x="463" y="312"/>
                  </a:lnTo>
                  <a:lnTo>
                    <a:pt x="471" y="294"/>
                  </a:lnTo>
                  <a:lnTo>
                    <a:pt x="475" y="276"/>
                  </a:lnTo>
                  <a:lnTo>
                    <a:pt x="477" y="259"/>
                  </a:lnTo>
                  <a:lnTo>
                    <a:pt x="477" y="245"/>
                  </a:lnTo>
                  <a:lnTo>
                    <a:pt x="473" y="233"/>
                  </a:lnTo>
                  <a:lnTo>
                    <a:pt x="469" y="223"/>
                  </a:lnTo>
                  <a:lnTo>
                    <a:pt x="463" y="213"/>
                  </a:lnTo>
                  <a:lnTo>
                    <a:pt x="455" y="205"/>
                  </a:lnTo>
                  <a:lnTo>
                    <a:pt x="438" y="188"/>
                  </a:lnTo>
                  <a:lnTo>
                    <a:pt x="422" y="178"/>
                  </a:lnTo>
                  <a:lnTo>
                    <a:pt x="410" y="168"/>
                  </a:lnTo>
                  <a:lnTo>
                    <a:pt x="410" y="168"/>
                  </a:lnTo>
                  <a:lnTo>
                    <a:pt x="406" y="164"/>
                  </a:lnTo>
                  <a:lnTo>
                    <a:pt x="402" y="156"/>
                  </a:lnTo>
                  <a:lnTo>
                    <a:pt x="396" y="136"/>
                  </a:lnTo>
                  <a:lnTo>
                    <a:pt x="392" y="109"/>
                  </a:lnTo>
                  <a:lnTo>
                    <a:pt x="392" y="97"/>
                  </a:lnTo>
                  <a:lnTo>
                    <a:pt x="394" y="83"/>
                  </a:lnTo>
                  <a:lnTo>
                    <a:pt x="398" y="69"/>
                  </a:lnTo>
                  <a:lnTo>
                    <a:pt x="402" y="55"/>
                  </a:lnTo>
                  <a:lnTo>
                    <a:pt x="408" y="42"/>
                  </a:lnTo>
                  <a:lnTo>
                    <a:pt x="418" y="30"/>
                  </a:lnTo>
                  <a:lnTo>
                    <a:pt x="428" y="20"/>
                  </a:lnTo>
                  <a:lnTo>
                    <a:pt x="443" y="12"/>
                  </a:lnTo>
                  <a:lnTo>
                    <a:pt x="459" y="4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469" y="12"/>
                  </a:lnTo>
                  <a:lnTo>
                    <a:pt x="461" y="24"/>
                  </a:lnTo>
                  <a:lnTo>
                    <a:pt x="455" y="34"/>
                  </a:lnTo>
                  <a:lnTo>
                    <a:pt x="451" y="46"/>
                  </a:lnTo>
                  <a:lnTo>
                    <a:pt x="449" y="57"/>
                  </a:lnTo>
                  <a:lnTo>
                    <a:pt x="449" y="67"/>
                  </a:lnTo>
                  <a:lnTo>
                    <a:pt x="451" y="77"/>
                  </a:lnTo>
                  <a:lnTo>
                    <a:pt x="453" y="87"/>
                  </a:lnTo>
                  <a:lnTo>
                    <a:pt x="463" y="107"/>
                  </a:lnTo>
                  <a:lnTo>
                    <a:pt x="475" y="126"/>
                  </a:lnTo>
                  <a:lnTo>
                    <a:pt x="501" y="166"/>
                  </a:lnTo>
                  <a:lnTo>
                    <a:pt x="514" y="184"/>
                  </a:lnTo>
                  <a:lnTo>
                    <a:pt x="524" y="207"/>
                  </a:lnTo>
                  <a:lnTo>
                    <a:pt x="526" y="217"/>
                  </a:lnTo>
                  <a:lnTo>
                    <a:pt x="528" y="227"/>
                  </a:lnTo>
                  <a:lnTo>
                    <a:pt x="528" y="239"/>
                  </a:lnTo>
                  <a:lnTo>
                    <a:pt x="528" y="249"/>
                  </a:lnTo>
                  <a:lnTo>
                    <a:pt x="524" y="261"/>
                  </a:lnTo>
                  <a:lnTo>
                    <a:pt x="520" y="274"/>
                  </a:lnTo>
                  <a:lnTo>
                    <a:pt x="511" y="288"/>
                  </a:lnTo>
                  <a:lnTo>
                    <a:pt x="501" y="300"/>
                  </a:lnTo>
                  <a:lnTo>
                    <a:pt x="489" y="314"/>
                  </a:lnTo>
                  <a:lnTo>
                    <a:pt x="473" y="328"/>
                  </a:lnTo>
                  <a:lnTo>
                    <a:pt x="455" y="343"/>
                  </a:lnTo>
                  <a:lnTo>
                    <a:pt x="434" y="359"/>
                  </a:lnTo>
                  <a:lnTo>
                    <a:pt x="434" y="359"/>
                  </a:lnTo>
                  <a:close/>
                  <a:moveTo>
                    <a:pt x="315" y="359"/>
                  </a:moveTo>
                  <a:lnTo>
                    <a:pt x="315" y="359"/>
                  </a:lnTo>
                  <a:lnTo>
                    <a:pt x="329" y="339"/>
                  </a:lnTo>
                  <a:lnTo>
                    <a:pt x="339" y="320"/>
                  </a:lnTo>
                  <a:lnTo>
                    <a:pt x="345" y="306"/>
                  </a:lnTo>
                  <a:lnTo>
                    <a:pt x="349" y="292"/>
                  </a:lnTo>
                  <a:lnTo>
                    <a:pt x="351" y="278"/>
                  </a:lnTo>
                  <a:lnTo>
                    <a:pt x="349" y="268"/>
                  </a:lnTo>
                  <a:lnTo>
                    <a:pt x="347" y="257"/>
                  </a:lnTo>
                  <a:lnTo>
                    <a:pt x="343" y="247"/>
                  </a:lnTo>
                  <a:lnTo>
                    <a:pt x="337" y="239"/>
                  </a:lnTo>
                  <a:lnTo>
                    <a:pt x="333" y="233"/>
                  </a:lnTo>
                  <a:lnTo>
                    <a:pt x="319" y="221"/>
                  </a:lnTo>
                  <a:lnTo>
                    <a:pt x="307" y="213"/>
                  </a:lnTo>
                  <a:lnTo>
                    <a:pt x="296" y="205"/>
                  </a:lnTo>
                  <a:lnTo>
                    <a:pt x="296" y="205"/>
                  </a:lnTo>
                  <a:lnTo>
                    <a:pt x="288" y="195"/>
                  </a:lnTo>
                  <a:lnTo>
                    <a:pt x="284" y="176"/>
                  </a:lnTo>
                  <a:lnTo>
                    <a:pt x="280" y="156"/>
                  </a:lnTo>
                  <a:lnTo>
                    <a:pt x="282" y="134"/>
                  </a:lnTo>
                  <a:lnTo>
                    <a:pt x="284" y="124"/>
                  </a:lnTo>
                  <a:lnTo>
                    <a:pt x="288" y="111"/>
                  </a:lnTo>
                  <a:lnTo>
                    <a:pt x="294" y="101"/>
                  </a:lnTo>
                  <a:lnTo>
                    <a:pt x="300" y="91"/>
                  </a:lnTo>
                  <a:lnTo>
                    <a:pt x="311" y="83"/>
                  </a:lnTo>
                  <a:lnTo>
                    <a:pt x="323" y="75"/>
                  </a:lnTo>
                  <a:lnTo>
                    <a:pt x="335" y="71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43" y="77"/>
                  </a:lnTo>
                  <a:lnTo>
                    <a:pt x="337" y="85"/>
                  </a:lnTo>
                  <a:lnTo>
                    <a:pt x="331" y="95"/>
                  </a:lnTo>
                  <a:lnTo>
                    <a:pt x="329" y="103"/>
                  </a:lnTo>
                  <a:lnTo>
                    <a:pt x="327" y="113"/>
                  </a:lnTo>
                  <a:lnTo>
                    <a:pt x="327" y="121"/>
                  </a:lnTo>
                  <a:lnTo>
                    <a:pt x="331" y="138"/>
                  </a:lnTo>
                  <a:lnTo>
                    <a:pt x="337" y="154"/>
                  </a:lnTo>
                  <a:lnTo>
                    <a:pt x="347" y="170"/>
                  </a:lnTo>
                  <a:lnTo>
                    <a:pt x="369" y="201"/>
                  </a:lnTo>
                  <a:lnTo>
                    <a:pt x="380" y="217"/>
                  </a:lnTo>
                  <a:lnTo>
                    <a:pt x="388" y="233"/>
                  </a:lnTo>
                  <a:lnTo>
                    <a:pt x="392" y="251"/>
                  </a:lnTo>
                  <a:lnTo>
                    <a:pt x="392" y="261"/>
                  </a:lnTo>
                  <a:lnTo>
                    <a:pt x="392" y="270"/>
                  </a:lnTo>
                  <a:lnTo>
                    <a:pt x="390" y="280"/>
                  </a:lnTo>
                  <a:lnTo>
                    <a:pt x="384" y="290"/>
                  </a:lnTo>
                  <a:lnTo>
                    <a:pt x="378" y="300"/>
                  </a:lnTo>
                  <a:lnTo>
                    <a:pt x="369" y="310"/>
                  </a:lnTo>
                  <a:lnTo>
                    <a:pt x="359" y="322"/>
                  </a:lnTo>
                  <a:lnTo>
                    <a:pt x="347" y="335"/>
                  </a:lnTo>
                  <a:lnTo>
                    <a:pt x="315" y="359"/>
                  </a:lnTo>
                  <a:lnTo>
                    <a:pt x="315" y="359"/>
                  </a:lnTo>
                  <a:close/>
                  <a:moveTo>
                    <a:pt x="704" y="878"/>
                  </a:moveTo>
                  <a:lnTo>
                    <a:pt x="704" y="878"/>
                  </a:lnTo>
                  <a:lnTo>
                    <a:pt x="55" y="878"/>
                  </a:lnTo>
                  <a:lnTo>
                    <a:pt x="55" y="878"/>
                  </a:lnTo>
                  <a:lnTo>
                    <a:pt x="43" y="878"/>
                  </a:lnTo>
                  <a:lnTo>
                    <a:pt x="35" y="876"/>
                  </a:lnTo>
                  <a:lnTo>
                    <a:pt x="27" y="872"/>
                  </a:lnTo>
                  <a:lnTo>
                    <a:pt x="21" y="870"/>
                  </a:lnTo>
                  <a:lnTo>
                    <a:pt x="10" y="862"/>
                  </a:lnTo>
                  <a:lnTo>
                    <a:pt x="4" y="852"/>
                  </a:lnTo>
                  <a:lnTo>
                    <a:pt x="0" y="842"/>
                  </a:lnTo>
                  <a:lnTo>
                    <a:pt x="0" y="834"/>
                  </a:lnTo>
                  <a:lnTo>
                    <a:pt x="0" y="826"/>
                  </a:lnTo>
                  <a:lnTo>
                    <a:pt x="753" y="826"/>
                  </a:lnTo>
                  <a:lnTo>
                    <a:pt x="753" y="826"/>
                  </a:lnTo>
                  <a:lnTo>
                    <a:pt x="753" y="834"/>
                  </a:lnTo>
                  <a:lnTo>
                    <a:pt x="751" y="842"/>
                  </a:lnTo>
                  <a:lnTo>
                    <a:pt x="749" y="852"/>
                  </a:lnTo>
                  <a:lnTo>
                    <a:pt x="743" y="862"/>
                  </a:lnTo>
                  <a:lnTo>
                    <a:pt x="735" y="870"/>
                  </a:lnTo>
                  <a:lnTo>
                    <a:pt x="722" y="876"/>
                  </a:lnTo>
                  <a:lnTo>
                    <a:pt x="714" y="878"/>
                  </a:lnTo>
                  <a:lnTo>
                    <a:pt x="704" y="878"/>
                  </a:lnTo>
                  <a:lnTo>
                    <a:pt x="704" y="878"/>
                  </a:lnTo>
                  <a:close/>
                </a:path>
              </a:pathLst>
            </a:custGeom>
            <a:solidFill>
              <a:srgbClr val="407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9458" name="Picture 2" descr="C:\Users\matthew\Desktop\微积分下复习PPT材料\14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653520" y="0"/>
            <a:ext cx="9884672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941766" y="1482199"/>
            <a:ext cx="8405077" cy="2959841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600" b="1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祝</a:t>
            </a:r>
            <a:r>
              <a:rPr lang="zh-CN" altLang="en-US" sz="6600" b="1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大家</a:t>
            </a:r>
            <a:endParaRPr lang="en-US" altLang="zh-CN" sz="6600" b="1" dirty="0" smtClean="0">
              <a:solidFill>
                <a:srgbClr val="568D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600" b="1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</a:t>
            </a:r>
            <a:r>
              <a:rPr lang="zh-CN" altLang="en-US" sz="6600" b="1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顺利</a:t>
            </a:r>
            <a:r>
              <a:rPr lang="zh-CN" altLang="en-US" sz="6600" b="1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！暑期快乐！</a:t>
            </a:r>
            <a:endParaRPr lang="zh-CN" altLang="en-US" sz="6600" b="1" dirty="0">
              <a:solidFill>
                <a:srgbClr val="568D1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526146" y="4745509"/>
            <a:ext cx="3048396" cy="735965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r>
              <a:rPr lang="zh-CN" altLang="en-US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800" dirty="0" smtClean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" y="1"/>
            <a:ext cx="12192000" cy="1124744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" y="5733256"/>
            <a:ext cx="12192000" cy="1124744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1" y="0"/>
            <a:ext cx="12192001" cy="223365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673026"/>
            <a:ext cx="12193172" cy="184973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1356244" y="5409623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55"/>
          <p:cNvSpPr>
            <a:spLocks noEditPoints="1"/>
          </p:cNvSpPr>
          <p:nvPr/>
        </p:nvSpPr>
        <p:spPr bwMode="auto">
          <a:xfrm>
            <a:off x="11410139" y="651421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026" name="Picture 2" descr="C:\Users\matthew\Desktop\图片1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7340" y="267855"/>
            <a:ext cx="11266467" cy="6437745"/>
          </a:xfrm>
          <a:prstGeom prst="rect">
            <a:avLst/>
          </a:prstGeom>
          <a:noFill/>
        </p:spPr>
      </p:pic>
      <p:sp>
        <p:nvSpPr>
          <p:cNvPr id="8" name="椭圆 7"/>
          <p:cNvSpPr/>
          <p:nvPr/>
        </p:nvSpPr>
        <p:spPr>
          <a:xfrm>
            <a:off x="360218" y="4036291"/>
            <a:ext cx="203200" cy="2770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87928" y="5190838"/>
            <a:ext cx="184727" cy="2955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 rot="14687994">
            <a:off x="1199336" y="5587553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0560506" y="5514325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074" name="Picture 2" descr="C:\Users\matthew\Desktop\微积分下复习PPT材料\03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1" y="631704"/>
            <a:ext cx="12198473" cy="4845460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>
            <a:off x="11355460" y="938771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1307382" y="5514325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4098" name="Picture 2" descr="C:\Users\matthew\Desktop\微积分下复习PPT材料\04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" y="661059"/>
            <a:ext cx="11203143" cy="5560860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279206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603224"/>
            <a:ext cx="12192000" cy="254776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>
            <a:off x="11418282" y="303577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1384165" y="5912194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5122" name="Picture 2" descr="C:\Users\matthew\Desktop\微积分下复习PPT材料\05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293167"/>
            <a:ext cx="11258986" cy="6310573"/>
          </a:xfrm>
          <a:prstGeom prst="rect">
            <a:avLst/>
          </a:prstGeom>
          <a:noFill/>
        </p:spPr>
      </p:pic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 descr="C:\Users\matthew\Desktop\ltty\001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5875" y="711978"/>
            <a:ext cx="12160250" cy="5435552"/>
          </a:xfrm>
          <a:prstGeom prst="rect">
            <a:avLst/>
          </a:prstGeom>
          <a:gradFill flip="none" rotWithShape="1">
            <a:gsLst>
              <a:gs pos="0">
                <a:srgbClr val="D6B19C"/>
              </a:gs>
              <a:gs pos="30000">
                <a:srgbClr val="D49E6C"/>
              </a:gs>
              <a:gs pos="70000">
                <a:srgbClr val="A65528"/>
              </a:gs>
              <a:gs pos="100000">
                <a:srgbClr val="663012"/>
              </a:gs>
            </a:gsLst>
            <a:lin ang="16200000" scaled="0"/>
            <a:tileRect/>
          </a:gradFill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55"/>
          <p:cNvSpPr>
            <a:spLocks noEditPoints="1"/>
          </p:cNvSpPr>
          <p:nvPr/>
        </p:nvSpPr>
        <p:spPr bwMode="auto">
          <a:xfrm>
            <a:off x="452462" y="268676"/>
            <a:ext cx="647700" cy="854075"/>
          </a:xfrm>
          <a:custGeom>
            <a:avLst/>
            <a:gdLst>
              <a:gd name="T0" fmla="*/ 306 w 408"/>
              <a:gd name="T1" fmla="*/ 344 h 538"/>
              <a:gd name="T2" fmla="*/ 252 w 408"/>
              <a:gd name="T3" fmla="*/ 324 h 538"/>
              <a:gd name="T4" fmla="*/ 196 w 408"/>
              <a:gd name="T5" fmla="*/ 198 h 538"/>
              <a:gd name="T6" fmla="*/ 190 w 408"/>
              <a:gd name="T7" fmla="*/ 120 h 538"/>
              <a:gd name="T8" fmla="*/ 196 w 408"/>
              <a:gd name="T9" fmla="*/ 128 h 538"/>
              <a:gd name="T10" fmla="*/ 228 w 408"/>
              <a:gd name="T11" fmla="*/ 180 h 538"/>
              <a:gd name="T12" fmla="*/ 266 w 408"/>
              <a:gd name="T13" fmla="*/ 206 h 538"/>
              <a:gd name="T14" fmla="*/ 318 w 408"/>
              <a:gd name="T15" fmla="*/ 216 h 538"/>
              <a:gd name="T16" fmla="*/ 364 w 408"/>
              <a:gd name="T17" fmla="*/ 210 h 538"/>
              <a:gd name="T18" fmla="*/ 358 w 408"/>
              <a:gd name="T19" fmla="*/ 172 h 538"/>
              <a:gd name="T20" fmla="*/ 342 w 408"/>
              <a:gd name="T21" fmla="*/ 128 h 538"/>
              <a:gd name="T22" fmla="*/ 316 w 408"/>
              <a:gd name="T23" fmla="*/ 92 h 538"/>
              <a:gd name="T24" fmla="*/ 266 w 408"/>
              <a:gd name="T25" fmla="*/ 60 h 538"/>
              <a:gd name="T26" fmla="*/ 226 w 408"/>
              <a:gd name="T27" fmla="*/ 50 h 538"/>
              <a:gd name="T28" fmla="*/ 296 w 408"/>
              <a:gd name="T29" fmla="*/ 18 h 538"/>
              <a:gd name="T30" fmla="*/ 306 w 408"/>
              <a:gd name="T31" fmla="*/ 0 h 538"/>
              <a:gd name="T32" fmla="*/ 240 w 408"/>
              <a:gd name="T33" fmla="*/ 14 h 538"/>
              <a:gd name="T34" fmla="*/ 184 w 408"/>
              <a:gd name="T35" fmla="*/ 52 h 538"/>
              <a:gd name="T36" fmla="*/ 148 w 408"/>
              <a:gd name="T37" fmla="*/ 104 h 538"/>
              <a:gd name="T38" fmla="*/ 110 w 408"/>
              <a:gd name="T39" fmla="*/ 204 h 538"/>
              <a:gd name="T40" fmla="*/ 94 w 408"/>
              <a:gd name="T41" fmla="*/ 344 h 538"/>
              <a:gd name="T42" fmla="*/ 42 w 408"/>
              <a:gd name="T43" fmla="*/ 360 h 538"/>
              <a:gd name="T44" fmla="*/ 2 w 408"/>
              <a:gd name="T45" fmla="*/ 416 h 538"/>
              <a:gd name="T46" fmla="*/ 8 w 408"/>
              <a:gd name="T47" fmla="*/ 474 h 538"/>
              <a:gd name="T48" fmla="*/ 62 w 408"/>
              <a:gd name="T49" fmla="*/ 530 h 538"/>
              <a:gd name="T50" fmla="*/ 122 w 408"/>
              <a:gd name="T51" fmla="*/ 536 h 538"/>
              <a:gd name="T52" fmla="*/ 188 w 408"/>
              <a:gd name="T53" fmla="*/ 492 h 538"/>
              <a:gd name="T54" fmla="*/ 204 w 408"/>
              <a:gd name="T55" fmla="*/ 436 h 538"/>
              <a:gd name="T56" fmla="*/ 180 w 408"/>
              <a:gd name="T57" fmla="*/ 374 h 538"/>
              <a:gd name="T58" fmla="*/ 116 w 408"/>
              <a:gd name="T59" fmla="*/ 346 h 538"/>
              <a:gd name="T60" fmla="*/ 114 w 408"/>
              <a:gd name="T61" fmla="*/ 292 h 538"/>
              <a:gd name="T62" fmla="*/ 146 w 408"/>
              <a:gd name="T63" fmla="*/ 150 h 538"/>
              <a:gd name="T64" fmla="*/ 180 w 408"/>
              <a:gd name="T65" fmla="*/ 86 h 538"/>
              <a:gd name="T66" fmla="*/ 170 w 408"/>
              <a:gd name="T67" fmla="*/ 134 h 538"/>
              <a:gd name="T68" fmla="*/ 186 w 408"/>
              <a:gd name="T69" fmla="*/ 224 h 538"/>
              <a:gd name="T70" fmla="*/ 250 w 408"/>
              <a:gd name="T71" fmla="*/ 358 h 538"/>
              <a:gd name="T72" fmla="*/ 224 w 408"/>
              <a:gd name="T73" fmla="*/ 380 h 538"/>
              <a:gd name="T74" fmla="*/ 206 w 408"/>
              <a:gd name="T75" fmla="*/ 422 h 538"/>
              <a:gd name="T76" fmla="*/ 212 w 408"/>
              <a:gd name="T77" fmla="*/ 474 h 538"/>
              <a:gd name="T78" fmla="*/ 266 w 408"/>
              <a:gd name="T79" fmla="*/ 530 h 538"/>
              <a:gd name="T80" fmla="*/ 328 w 408"/>
              <a:gd name="T81" fmla="*/ 536 h 538"/>
              <a:gd name="T82" fmla="*/ 392 w 408"/>
              <a:gd name="T83" fmla="*/ 492 h 538"/>
              <a:gd name="T84" fmla="*/ 408 w 408"/>
              <a:gd name="T85" fmla="*/ 436 h 538"/>
              <a:gd name="T86" fmla="*/ 384 w 408"/>
              <a:gd name="T87" fmla="*/ 374 h 538"/>
              <a:gd name="T88" fmla="*/ 320 w 408"/>
              <a:gd name="T89" fmla="*/ 346 h 538"/>
              <a:gd name="T90" fmla="*/ 266 w 408"/>
              <a:gd name="T91" fmla="*/ 124 h 538"/>
              <a:gd name="T92" fmla="*/ 258 w 408"/>
              <a:gd name="T93" fmla="*/ 130 h 538"/>
              <a:gd name="T94" fmla="*/ 198 w 408"/>
              <a:gd name="T95" fmla="*/ 7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8" h="538">
                <a:moveTo>
                  <a:pt x="320" y="346"/>
                </a:moveTo>
                <a:lnTo>
                  <a:pt x="320" y="346"/>
                </a:lnTo>
                <a:lnTo>
                  <a:pt x="306" y="344"/>
                </a:lnTo>
                <a:lnTo>
                  <a:pt x="306" y="344"/>
                </a:lnTo>
                <a:lnTo>
                  <a:pt x="286" y="346"/>
                </a:lnTo>
                <a:lnTo>
                  <a:pt x="266" y="350"/>
                </a:lnTo>
                <a:lnTo>
                  <a:pt x="266" y="350"/>
                </a:lnTo>
                <a:lnTo>
                  <a:pt x="252" y="324"/>
                </a:lnTo>
                <a:lnTo>
                  <a:pt x="236" y="294"/>
                </a:lnTo>
                <a:lnTo>
                  <a:pt x="220" y="262"/>
                </a:lnTo>
                <a:lnTo>
                  <a:pt x="208" y="230"/>
                </a:lnTo>
                <a:lnTo>
                  <a:pt x="196" y="198"/>
                </a:lnTo>
                <a:lnTo>
                  <a:pt x="190" y="166"/>
                </a:lnTo>
                <a:lnTo>
                  <a:pt x="188" y="150"/>
                </a:lnTo>
                <a:lnTo>
                  <a:pt x="188" y="134"/>
                </a:lnTo>
                <a:lnTo>
                  <a:pt x="190" y="120"/>
                </a:lnTo>
                <a:lnTo>
                  <a:pt x="192" y="106"/>
                </a:lnTo>
                <a:lnTo>
                  <a:pt x="192" y="106"/>
                </a:lnTo>
                <a:lnTo>
                  <a:pt x="196" y="128"/>
                </a:lnTo>
                <a:lnTo>
                  <a:pt x="196" y="128"/>
                </a:lnTo>
                <a:lnTo>
                  <a:pt x="202" y="142"/>
                </a:lnTo>
                <a:lnTo>
                  <a:pt x="210" y="156"/>
                </a:lnTo>
                <a:lnTo>
                  <a:pt x="218" y="168"/>
                </a:lnTo>
                <a:lnTo>
                  <a:pt x="228" y="180"/>
                </a:lnTo>
                <a:lnTo>
                  <a:pt x="228" y="180"/>
                </a:lnTo>
                <a:lnTo>
                  <a:pt x="240" y="190"/>
                </a:lnTo>
                <a:lnTo>
                  <a:pt x="252" y="198"/>
                </a:lnTo>
                <a:lnTo>
                  <a:pt x="266" y="206"/>
                </a:lnTo>
                <a:lnTo>
                  <a:pt x="282" y="212"/>
                </a:lnTo>
                <a:lnTo>
                  <a:pt x="282" y="212"/>
                </a:lnTo>
                <a:lnTo>
                  <a:pt x="298" y="216"/>
                </a:lnTo>
                <a:lnTo>
                  <a:pt x="318" y="216"/>
                </a:lnTo>
                <a:lnTo>
                  <a:pt x="318" y="216"/>
                </a:lnTo>
                <a:lnTo>
                  <a:pt x="340" y="216"/>
                </a:lnTo>
                <a:lnTo>
                  <a:pt x="352" y="214"/>
                </a:lnTo>
                <a:lnTo>
                  <a:pt x="364" y="210"/>
                </a:lnTo>
                <a:lnTo>
                  <a:pt x="364" y="210"/>
                </a:lnTo>
                <a:lnTo>
                  <a:pt x="362" y="190"/>
                </a:lnTo>
                <a:lnTo>
                  <a:pt x="358" y="172"/>
                </a:lnTo>
                <a:lnTo>
                  <a:pt x="358" y="172"/>
                </a:lnTo>
                <a:lnTo>
                  <a:pt x="354" y="156"/>
                </a:lnTo>
                <a:lnTo>
                  <a:pt x="348" y="142"/>
                </a:lnTo>
                <a:lnTo>
                  <a:pt x="348" y="142"/>
                </a:lnTo>
                <a:lnTo>
                  <a:pt x="342" y="128"/>
                </a:lnTo>
                <a:lnTo>
                  <a:pt x="334" y="114"/>
                </a:lnTo>
                <a:lnTo>
                  <a:pt x="326" y="102"/>
                </a:lnTo>
                <a:lnTo>
                  <a:pt x="316" y="92"/>
                </a:lnTo>
                <a:lnTo>
                  <a:pt x="316" y="92"/>
                </a:lnTo>
                <a:lnTo>
                  <a:pt x="304" y="82"/>
                </a:lnTo>
                <a:lnTo>
                  <a:pt x="292" y="74"/>
                </a:lnTo>
                <a:lnTo>
                  <a:pt x="280" y="66"/>
                </a:lnTo>
                <a:lnTo>
                  <a:pt x="266" y="60"/>
                </a:lnTo>
                <a:lnTo>
                  <a:pt x="266" y="60"/>
                </a:lnTo>
                <a:lnTo>
                  <a:pt x="248" y="54"/>
                </a:lnTo>
                <a:lnTo>
                  <a:pt x="226" y="50"/>
                </a:lnTo>
                <a:lnTo>
                  <a:pt x="226" y="50"/>
                </a:lnTo>
                <a:lnTo>
                  <a:pt x="240" y="40"/>
                </a:lnTo>
                <a:lnTo>
                  <a:pt x="256" y="30"/>
                </a:lnTo>
                <a:lnTo>
                  <a:pt x="276" y="24"/>
                </a:lnTo>
                <a:lnTo>
                  <a:pt x="296" y="18"/>
                </a:lnTo>
                <a:lnTo>
                  <a:pt x="296" y="18"/>
                </a:lnTo>
                <a:lnTo>
                  <a:pt x="306" y="18"/>
                </a:lnTo>
                <a:lnTo>
                  <a:pt x="306" y="0"/>
                </a:lnTo>
                <a:lnTo>
                  <a:pt x="306" y="0"/>
                </a:lnTo>
                <a:lnTo>
                  <a:pt x="288" y="2"/>
                </a:lnTo>
                <a:lnTo>
                  <a:pt x="272" y="4"/>
                </a:lnTo>
                <a:lnTo>
                  <a:pt x="256" y="8"/>
                </a:lnTo>
                <a:lnTo>
                  <a:pt x="240" y="14"/>
                </a:lnTo>
                <a:lnTo>
                  <a:pt x="224" y="20"/>
                </a:lnTo>
                <a:lnTo>
                  <a:pt x="210" y="30"/>
                </a:lnTo>
                <a:lnTo>
                  <a:pt x="198" y="40"/>
                </a:lnTo>
                <a:lnTo>
                  <a:pt x="184" y="52"/>
                </a:lnTo>
                <a:lnTo>
                  <a:pt x="184" y="52"/>
                </a:lnTo>
                <a:lnTo>
                  <a:pt x="170" y="68"/>
                </a:lnTo>
                <a:lnTo>
                  <a:pt x="158" y="84"/>
                </a:lnTo>
                <a:lnTo>
                  <a:pt x="148" y="104"/>
                </a:lnTo>
                <a:lnTo>
                  <a:pt x="138" y="122"/>
                </a:lnTo>
                <a:lnTo>
                  <a:pt x="130" y="142"/>
                </a:lnTo>
                <a:lnTo>
                  <a:pt x="122" y="164"/>
                </a:lnTo>
                <a:lnTo>
                  <a:pt x="110" y="204"/>
                </a:lnTo>
                <a:lnTo>
                  <a:pt x="102" y="246"/>
                </a:lnTo>
                <a:lnTo>
                  <a:pt x="98" y="284"/>
                </a:lnTo>
                <a:lnTo>
                  <a:pt x="94" y="318"/>
                </a:lnTo>
                <a:lnTo>
                  <a:pt x="94" y="344"/>
                </a:lnTo>
                <a:lnTo>
                  <a:pt x="94" y="344"/>
                </a:lnTo>
                <a:lnTo>
                  <a:pt x="74" y="348"/>
                </a:lnTo>
                <a:lnTo>
                  <a:pt x="58" y="352"/>
                </a:lnTo>
                <a:lnTo>
                  <a:pt x="42" y="360"/>
                </a:lnTo>
                <a:lnTo>
                  <a:pt x="28" y="372"/>
                </a:lnTo>
                <a:lnTo>
                  <a:pt x="16" y="384"/>
                </a:lnTo>
                <a:lnTo>
                  <a:pt x="8" y="400"/>
                </a:lnTo>
                <a:lnTo>
                  <a:pt x="2" y="416"/>
                </a:lnTo>
                <a:lnTo>
                  <a:pt x="0" y="436"/>
                </a:lnTo>
                <a:lnTo>
                  <a:pt x="0" y="436"/>
                </a:lnTo>
                <a:lnTo>
                  <a:pt x="2" y="456"/>
                </a:lnTo>
                <a:lnTo>
                  <a:pt x="8" y="474"/>
                </a:lnTo>
                <a:lnTo>
                  <a:pt x="18" y="492"/>
                </a:lnTo>
                <a:lnTo>
                  <a:pt x="30" y="508"/>
                </a:lnTo>
                <a:lnTo>
                  <a:pt x="46" y="520"/>
                </a:lnTo>
                <a:lnTo>
                  <a:pt x="62" y="530"/>
                </a:lnTo>
                <a:lnTo>
                  <a:pt x="82" y="536"/>
                </a:lnTo>
                <a:lnTo>
                  <a:pt x="102" y="538"/>
                </a:lnTo>
                <a:lnTo>
                  <a:pt x="102" y="538"/>
                </a:lnTo>
                <a:lnTo>
                  <a:pt x="122" y="536"/>
                </a:lnTo>
                <a:lnTo>
                  <a:pt x="142" y="530"/>
                </a:lnTo>
                <a:lnTo>
                  <a:pt x="160" y="520"/>
                </a:lnTo>
                <a:lnTo>
                  <a:pt x="174" y="508"/>
                </a:lnTo>
                <a:lnTo>
                  <a:pt x="188" y="492"/>
                </a:lnTo>
                <a:lnTo>
                  <a:pt x="196" y="474"/>
                </a:lnTo>
                <a:lnTo>
                  <a:pt x="202" y="456"/>
                </a:lnTo>
                <a:lnTo>
                  <a:pt x="204" y="436"/>
                </a:lnTo>
                <a:lnTo>
                  <a:pt x="204" y="436"/>
                </a:lnTo>
                <a:lnTo>
                  <a:pt x="202" y="416"/>
                </a:lnTo>
                <a:lnTo>
                  <a:pt x="198" y="400"/>
                </a:lnTo>
                <a:lnTo>
                  <a:pt x="190" y="386"/>
                </a:lnTo>
                <a:lnTo>
                  <a:pt x="180" y="374"/>
                </a:lnTo>
                <a:lnTo>
                  <a:pt x="166" y="364"/>
                </a:lnTo>
                <a:lnTo>
                  <a:pt x="152" y="356"/>
                </a:lnTo>
                <a:lnTo>
                  <a:pt x="134" y="350"/>
                </a:lnTo>
                <a:lnTo>
                  <a:pt x="116" y="346"/>
                </a:lnTo>
                <a:lnTo>
                  <a:pt x="116" y="346"/>
                </a:lnTo>
                <a:lnTo>
                  <a:pt x="112" y="346"/>
                </a:lnTo>
                <a:lnTo>
                  <a:pt x="112" y="346"/>
                </a:lnTo>
                <a:lnTo>
                  <a:pt x="114" y="292"/>
                </a:lnTo>
                <a:lnTo>
                  <a:pt x="118" y="258"/>
                </a:lnTo>
                <a:lnTo>
                  <a:pt x="124" y="224"/>
                </a:lnTo>
                <a:lnTo>
                  <a:pt x="134" y="186"/>
                </a:lnTo>
                <a:lnTo>
                  <a:pt x="146" y="150"/>
                </a:lnTo>
                <a:lnTo>
                  <a:pt x="160" y="116"/>
                </a:lnTo>
                <a:lnTo>
                  <a:pt x="170" y="100"/>
                </a:lnTo>
                <a:lnTo>
                  <a:pt x="180" y="86"/>
                </a:lnTo>
                <a:lnTo>
                  <a:pt x="180" y="86"/>
                </a:lnTo>
                <a:lnTo>
                  <a:pt x="180" y="86"/>
                </a:lnTo>
                <a:lnTo>
                  <a:pt x="174" y="102"/>
                </a:lnTo>
                <a:lnTo>
                  <a:pt x="172" y="118"/>
                </a:lnTo>
                <a:lnTo>
                  <a:pt x="170" y="134"/>
                </a:lnTo>
                <a:lnTo>
                  <a:pt x="172" y="152"/>
                </a:lnTo>
                <a:lnTo>
                  <a:pt x="174" y="170"/>
                </a:lnTo>
                <a:lnTo>
                  <a:pt x="176" y="188"/>
                </a:lnTo>
                <a:lnTo>
                  <a:pt x="186" y="224"/>
                </a:lnTo>
                <a:lnTo>
                  <a:pt x="200" y="260"/>
                </a:lnTo>
                <a:lnTo>
                  <a:pt x="216" y="296"/>
                </a:lnTo>
                <a:lnTo>
                  <a:pt x="234" y="328"/>
                </a:lnTo>
                <a:lnTo>
                  <a:pt x="250" y="358"/>
                </a:lnTo>
                <a:lnTo>
                  <a:pt x="250" y="358"/>
                </a:lnTo>
                <a:lnTo>
                  <a:pt x="240" y="364"/>
                </a:lnTo>
                <a:lnTo>
                  <a:pt x="232" y="372"/>
                </a:lnTo>
                <a:lnTo>
                  <a:pt x="224" y="380"/>
                </a:lnTo>
                <a:lnTo>
                  <a:pt x="218" y="388"/>
                </a:lnTo>
                <a:lnTo>
                  <a:pt x="212" y="400"/>
                </a:lnTo>
                <a:lnTo>
                  <a:pt x="208" y="410"/>
                </a:lnTo>
                <a:lnTo>
                  <a:pt x="206" y="422"/>
                </a:lnTo>
                <a:lnTo>
                  <a:pt x="204" y="436"/>
                </a:lnTo>
                <a:lnTo>
                  <a:pt x="204" y="436"/>
                </a:lnTo>
                <a:lnTo>
                  <a:pt x="206" y="456"/>
                </a:lnTo>
                <a:lnTo>
                  <a:pt x="212" y="474"/>
                </a:lnTo>
                <a:lnTo>
                  <a:pt x="222" y="492"/>
                </a:lnTo>
                <a:lnTo>
                  <a:pt x="234" y="508"/>
                </a:lnTo>
                <a:lnTo>
                  <a:pt x="250" y="520"/>
                </a:lnTo>
                <a:lnTo>
                  <a:pt x="266" y="530"/>
                </a:lnTo>
                <a:lnTo>
                  <a:pt x="286" y="536"/>
                </a:lnTo>
                <a:lnTo>
                  <a:pt x="306" y="538"/>
                </a:lnTo>
                <a:lnTo>
                  <a:pt x="306" y="538"/>
                </a:lnTo>
                <a:lnTo>
                  <a:pt x="328" y="536"/>
                </a:lnTo>
                <a:lnTo>
                  <a:pt x="346" y="530"/>
                </a:lnTo>
                <a:lnTo>
                  <a:pt x="364" y="520"/>
                </a:lnTo>
                <a:lnTo>
                  <a:pt x="378" y="508"/>
                </a:lnTo>
                <a:lnTo>
                  <a:pt x="392" y="492"/>
                </a:lnTo>
                <a:lnTo>
                  <a:pt x="400" y="474"/>
                </a:lnTo>
                <a:lnTo>
                  <a:pt x="406" y="456"/>
                </a:lnTo>
                <a:lnTo>
                  <a:pt x="408" y="436"/>
                </a:lnTo>
                <a:lnTo>
                  <a:pt x="408" y="436"/>
                </a:lnTo>
                <a:lnTo>
                  <a:pt x="406" y="416"/>
                </a:lnTo>
                <a:lnTo>
                  <a:pt x="402" y="400"/>
                </a:lnTo>
                <a:lnTo>
                  <a:pt x="394" y="386"/>
                </a:lnTo>
                <a:lnTo>
                  <a:pt x="384" y="374"/>
                </a:lnTo>
                <a:lnTo>
                  <a:pt x="370" y="364"/>
                </a:lnTo>
                <a:lnTo>
                  <a:pt x="356" y="356"/>
                </a:lnTo>
                <a:lnTo>
                  <a:pt x="338" y="350"/>
                </a:lnTo>
                <a:lnTo>
                  <a:pt x="320" y="346"/>
                </a:lnTo>
                <a:lnTo>
                  <a:pt x="320" y="346"/>
                </a:lnTo>
                <a:close/>
                <a:moveTo>
                  <a:pt x="204" y="62"/>
                </a:moveTo>
                <a:lnTo>
                  <a:pt x="204" y="62"/>
                </a:lnTo>
                <a:lnTo>
                  <a:pt x="266" y="124"/>
                </a:lnTo>
                <a:lnTo>
                  <a:pt x="310" y="166"/>
                </a:lnTo>
                <a:lnTo>
                  <a:pt x="310" y="166"/>
                </a:lnTo>
                <a:lnTo>
                  <a:pt x="282" y="148"/>
                </a:lnTo>
                <a:lnTo>
                  <a:pt x="258" y="130"/>
                </a:lnTo>
                <a:lnTo>
                  <a:pt x="240" y="114"/>
                </a:lnTo>
                <a:lnTo>
                  <a:pt x="224" y="100"/>
                </a:lnTo>
                <a:lnTo>
                  <a:pt x="204" y="78"/>
                </a:lnTo>
                <a:lnTo>
                  <a:pt x="198" y="70"/>
                </a:lnTo>
                <a:lnTo>
                  <a:pt x="204" y="62"/>
                </a:lnTo>
                <a:close/>
              </a:path>
            </a:pathLst>
          </a:custGeom>
          <a:solidFill>
            <a:srgbClr val="568D1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9"/>
          <p:cNvSpPr>
            <a:spLocks noEditPoints="1"/>
          </p:cNvSpPr>
          <p:nvPr/>
        </p:nvSpPr>
        <p:spPr bwMode="auto">
          <a:xfrm>
            <a:off x="10560506" y="5514325"/>
            <a:ext cx="719421" cy="682458"/>
          </a:xfrm>
          <a:custGeom>
            <a:avLst/>
            <a:gdLst>
              <a:gd name="T0" fmla="*/ 688 w 828"/>
              <a:gd name="T1" fmla="*/ 686 h 878"/>
              <a:gd name="T2" fmla="*/ 670 w 828"/>
              <a:gd name="T3" fmla="*/ 688 h 878"/>
              <a:gd name="T4" fmla="*/ 627 w 828"/>
              <a:gd name="T5" fmla="*/ 684 h 878"/>
              <a:gd name="T6" fmla="*/ 544 w 828"/>
              <a:gd name="T7" fmla="*/ 791 h 878"/>
              <a:gd name="T8" fmla="*/ 227 w 828"/>
              <a:gd name="T9" fmla="*/ 791 h 878"/>
              <a:gd name="T10" fmla="*/ 134 w 828"/>
              <a:gd name="T11" fmla="*/ 679 h 878"/>
              <a:gd name="T12" fmla="*/ 87 w 828"/>
              <a:gd name="T13" fmla="*/ 529 h 878"/>
              <a:gd name="T14" fmla="*/ 77 w 828"/>
              <a:gd name="T15" fmla="*/ 458 h 878"/>
              <a:gd name="T16" fmla="*/ 79 w 828"/>
              <a:gd name="T17" fmla="*/ 430 h 878"/>
              <a:gd name="T18" fmla="*/ 106 w 828"/>
              <a:gd name="T19" fmla="*/ 391 h 878"/>
              <a:gd name="T20" fmla="*/ 662 w 828"/>
              <a:gd name="T21" fmla="*/ 387 h 878"/>
              <a:gd name="T22" fmla="*/ 694 w 828"/>
              <a:gd name="T23" fmla="*/ 416 h 878"/>
              <a:gd name="T24" fmla="*/ 700 w 828"/>
              <a:gd name="T25" fmla="*/ 432 h 878"/>
              <a:gd name="T26" fmla="*/ 743 w 828"/>
              <a:gd name="T27" fmla="*/ 438 h 878"/>
              <a:gd name="T28" fmla="*/ 779 w 828"/>
              <a:gd name="T29" fmla="*/ 456 h 878"/>
              <a:gd name="T30" fmla="*/ 793 w 828"/>
              <a:gd name="T31" fmla="*/ 466 h 878"/>
              <a:gd name="T32" fmla="*/ 808 w 828"/>
              <a:gd name="T33" fmla="*/ 483 h 878"/>
              <a:gd name="T34" fmla="*/ 818 w 828"/>
              <a:gd name="T35" fmla="*/ 501 h 878"/>
              <a:gd name="T36" fmla="*/ 828 w 828"/>
              <a:gd name="T37" fmla="*/ 556 h 878"/>
              <a:gd name="T38" fmla="*/ 808 w 828"/>
              <a:gd name="T39" fmla="*/ 615 h 878"/>
              <a:gd name="T40" fmla="*/ 755 w 828"/>
              <a:gd name="T41" fmla="*/ 663 h 878"/>
              <a:gd name="T42" fmla="*/ 225 w 828"/>
              <a:gd name="T43" fmla="*/ 440 h 878"/>
              <a:gd name="T44" fmla="*/ 152 w 828"/>
              <a:gd name="T45" fmla="*/ 521 h 878"/>
              <a:gd name="T46" fmla="*/ 187 w 828"/>
              <a:gd name="T47" fmla="*/ 651 h 878"/>
              <a:gd name="T48" fmla="*/ 272 w 828"/>
              <a:gd name="T49" fmla="*/ 753 h 878"/>
              <a:gd name="T50" fmla="*/ 238 w 828"/>
              <a:gd name="T51" fmla="*/ 647 h 878"/>
              <a:gd name="T52" fmla="*/ 211 w 828"/>
              <a:gd name="T53" fmla="*/ 515 h 878"/>
              <a:gd name="T54" fmla="*/ 225 w 828"/>
              <a:gd name="T55" fmla="*/ 440 h 878"/>
              <a:gd name="T56" fmla="*/ 759 w 828"/>
              <a:gd name="T57" fmla="*/ 513 h 878"/>
              <a:gd name="T58" fmla="*/ 712 w 828"/>
              <a:gd name="T59" fmla="*/ 485 h 878"/>
              <a:gd name="T60" fmla="*/ 682 w 828"/>
              <a:gd name="T61" fmla="*/ 572 h 878"/>
              <a:gd name="T62" fmla="*/ 660 w 828"/>
              <a:gd name="T63" fmla="*/ 639 h 878"/>
              <a:gd name="T64" fmla="*/ 680 w 828"/>
              <a:gd name="T65" fmla="*/ 639 h 878"/>
              <a:gd name="T66" fmla="*/ 718 w 828"/>
              <a:gd name="T67" fmla="*/ 627 h 878"/>
              <a:gd name="T68" fmla="*/ 769 w 828"/>
              <a:gd name="T69" fmla="*/ 564 h 878"/>
              <a:gd name="T70" fmla="*/ 434 w 828"/>
              <a:gd name="T71" fmla="*/ 359 h 878"/>
              <a:gd name="T72" fmla="*/ 477 w 828"/>
              <a:gd name="T73" fmla="*/ 259 h 878"/>
              <a:gd name="T74" fmla="*/ 455 w 828"/>
              <a:gd name="T75" fmla="*/ 205 h 878"/>
              <a:gd name="T76" fmla="*/ 406 w 828"/>
              <a:gd name="T77" fmla="*/ 164 h 878"/>
              <a:gd name="T78" fmla="*/ 394 w 828"/>
              <a:gd name="T79" fmla="*/ 83 h 878"/>
              <a:gd name="T80" fmla="*/ 428 w 828"/>
              <a:gd name="T81" fmla="*/ 20 h 878"/>
              <a:gd name="T82" fmla="*/ 469 w 828"/>
              <a:gd name="T83" fmla="*/ 12 h 878"/>
              <a:gd name="T84" fmla="*/ 449 w 828"/>
              <a:gd name="T85" fmla="*/ 67 h 878"/>
              <a:gd name="T86" fmla="*/ 501 w 828"/>
              <a:gd name="T87" fmla="*/ 166 h 878"/>
              <a:gd name="T88" fmla="*/ 528 w 828"/>
              <a:gd name="T89" fmla="*/ 239 h 878"/>
              <a:gd name="T90" fmla="*/ 501 w 828"/>
              <a:gd name="T91" fmla="*/ 300 h 878"/>
              <a:gd name="T92" fmla="*/ 434 w 828"/>
              <a:gd name="T93" fmla="*/ 359 h 878"/>
              <a:gd name="T94" fmla="*/ 345 w 828"/>
              <a:gd name="T95" fmla="*/ 306 h 878"/>
              <a:gd name="T96" fmla="*/ 343 w 828"/>
              <a:gd name="T97" fmla="*/ 247 h 878"/>
              <a:gd name="T98" fmla="*/ 296 w 828"/>
              <a:gd name="T99" fmla="*/ 205 h 878"/>
              <a:gd name="T100" fmla="*/ 282 w 828"/>
              <a:gd name="T101" fmla="*/ 134 h 878"/>
              <a:gd name="T102" fmla="*/ 311 w 828"/>
              <a:gd name="T103" fmla="*/ 83 h 878"/>
              <a:gd name="T104" fmla="*/ 343 w 828"/>
              <a:gd name="T105" fmla="*/ 77 h 878"/>
              <a:gd name="T106" fmla="*/ 327 w 828"/>
              <a:gd name="T107" fmla="*/ 121 h 878"/>
              <a:gd name="T108" fmla="*/ 380 w 828"/>
              <a:gd name="T109" fmla="*/ 217 h 878"/>
              <a:gd name="T110" fmla="*/ 390 w 828"/>
              <a:gd name="T111" fmla="*/ 280 h 878"/>
              <a:gd name="T112" fmla="*/ 347 w 828"/>
              <a:gd name="T113" fmla="*/ 335 h 878"/>
              <a:gd name="T114" fmla="*/ 55 w 828"/>
              <a:gd name="T115" fmla="*/ 878 h 878"/>
              <a:gd name="T116" fmla="*/ 21 w 828"/>
              <a:gd name="T117" fmla="*/ 870 h 878"/>
              <a:gd name="T118" fmla="*/ 0 w 828"/>
              <a:gd name="T119" fmla="*/ 826 h 878"/>
              <a:gd name="T120" fmla="*/ 749 w 828"/>
              <a:gd name="T121" fmla="*/ 852 h 878"/>
              <a:gd name="T122" fmla="*/ 704 w 828"/>
              <a:gd name="T123" fmla="*/ 878 h 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28" h="878">
                <a:moveTo>
                  <a:pt x="714" y="681"/>
                </a:moveTo>
                <a:lnTo>
                  <a:pt x="714" y="681"/>
                </a:lnTo>
                <a:lnTo>
                  <a:pt x="694" y="686"/>
                </a:lnTo>
                <a:lnTo>
                  <a:pt x="694" y="686"/>
                </a:lnTo>
                <a:lnTo>
                  <a:pt x="688" y="686"/>
                </a:lnTo>
                <a:lnTo>
                  <a:pt x="688" y="686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70" y="688"/>
                </a:lnTo>
                <a:lnTo>
                  <a:pt x="649" y="688"/>
                </a:lnTo>
                <a:lnTo>
                  <a:pt x="649" y="688"/>
                </a:lnTo>
                <a:lnTo>
                  <a:pt x="645" y="688"/>
                </a:lnTo>
                <a:lnTo>
                  <a:pt x="645" y="688"/>
                </a:lnTo>
                <a:lnTo>
                  <a:pt x="627" y="684"/>
                </a:lnTo>
                <a:lnTo>
                  <a:pt x="627" y="684"/>
                </a:lnTo>
                <a:lnTo>
                  <a:pt x="607" y="712"/>
                </a:lnTo>
                <a:lnTo>
                  <a:pt x="585" y="744"/>
                </a:lnTo>
                <a:lnTo>
                  <a:pt x="558" y="777"/>
                </a:lnTo>
                <a:lnTo>
                  <a:pt x="544" y="791"/>
                </a:lnTo>
                <a:lnTo>
                  <a:pt x="528" y="805"/>
                </a:lnTo>
                <a:lnTo>
                  <a:pt x="528" y="805"/>
                </a:lnTo>
                <a:lnTo>
                  <a:pt x="254" y="805"/>
                </a:lnTo>
                <a:lnTo>
                  <a:pt x="254" y="805"/>
                </a:lnTo>
                <a:lnTo>
                  <a:pt x="227" y="791"/>
                </a:lnTo>
                <a:lnTo>
                  <a:pt x="203" y="773"/>
                </a:lnTo>
                <a:lnTo>
                  <a:pt x="183" y="750"/>
                </a:lnTo>
                <a:lnTo>
                  <a:pt x="165" y="728"/>
                </a:lnTo>
                <a:lnTo>
                  <a:pt x="148" y="704"/>
                </a:lnTo>
                <a:lnTo>
                  <a:pt x="134" y="679"/>
                </a:lnTo>
                <a:lnTo>
                  <a:pt x="122" y="653"/>
                </a:lnTo>
                <a:lnTo>
                  <a:pt x="112" y="629"/>
                </a:lnTo>
                <a:lnTo>
                  <a:pt x="104" y="602"/>
                </a:lnTo>
                <a:lnTo>
                  <a:pt x="96" y="578"/>
                </a:lnTo>
                <a:lnTo>
                  <a:pt x="87" y="529"/>
                </a:lnTo>
                <a:lnTo>
                  <a:pt x="81" y="491"/>
                </a:lnTo>
                <a:lnTo>
                  <a:pt x="77" y="460"/>
                </a:lnTo>
                <a:lnTo>
                  <a:pt x="77" y="460"/>
                </a:lnTo>
                <a:lnTo>
                  <a:pt x="77" y="458"/>
                </a:lnTo>
                <a:lnTo>
                  <a:pt x="77" y="458"/>
                </a:lnTo>
                <a:lnTo>
                  <a:pt x="77" y="458"/>
                </a:lnTo>
                <a:lnTo>
                  <a:pt x="77" y="440"/>
                </a:lnTo>
                <a:lnTo>
                  <a:pt x="77" y="440"/>
                </a:lnTo>
                <a:lnTo>
                  <a:pt x="77" y="440"/>
                </a:lnTo>
                <a:lnTo>
                  <a:pt x="79" y="430"/>
                </a:lnTo>
                <a:lnTo>
                  <a:pt x="81" y="420"/>
                </a:lnTo>
                <a:lnTo>
                  <a:pt x="85" y="412"/>
                </a:lnTo>
                <a:lnTo>
                  <a:pt x="92" y="404"/>
                </a:lnTo>
                <a:lnTo>
                  <a:pt x="98" y="397"/>
                </a:lnTo>
                <a:lnTo>
                  <a:pt x="106" y="391"/>
                </a:lnTo>
                <a:lnTo>
                  <a:pt x="116" y="387"/>
                </a:lnTo>
                <a:lnTo>
                  <a:pt x="124" y="387"/>
                </a:lnTo>
                <a:lnTo>
                  <a:pt x="653" y="387"/>
                </a:lnTo>
                <a:lnTo>
                  <a:pt x="653" y="387"/>
                </a:lnTo>
                <a:lnTo>
                  <a:pt x="662" y="387"/>
                </a:lnTo>
                <a:lnTo>
                  <a:pt x="670" y="389"/>
                </a:lnTo>
                <a:lnTo>
                  <a:pt x="678" y="395"/>
                </a:lnTo>
                <a:lnTo>
                  <a:pt x="684" y="401"/>
                </a:lnTo>
                <a:lnTo>
                  <a:pt x="690" y="408"/>
                </a:lnTo>
                <a:lnTo>
                  <a:pt x="694" y="416"/>
                </a:lnTo>
                <a:lnTo>
                  <a:pt x="698" y="424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00" y="432"/>
                </a:lnTo>
                <a:lnTo>
                  <a:pt x="720" y="434"/>
                </a:lnTo>
                <a:lnTo>
                  <a:pt x="720" y="434"/>
                </a:lnTo>
                <a:lnTo>
                  <a:pt x="722" y="434"/>
                </a:lnTo>
                <a:lnTo>
                  <a:pt x="722" y="434"/>
                </a:lnTo>
                <a:lnTo>
                  <a:pt x="743" y="438"/>
                </a:lnTo>
                <a:lnTo>
                  <a:pt x="761" y="446"/>
                </a:lnTo>
                <a:lnTo>
                  <a:pt x="761" y="446"/>
                </a:lnTo>
                <a:lnTo>
                  <a:pt x="763" y="446"/>
                </a:lnTo>
                <a:lnTo>
                  <a:pt x="763" y="44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79" y="456"/>
                </a:lnTo>
                <a:lnTo>
                  <a:pt x="793" y="466"/>
                </a:lnTo>
                <a:lnTo>
                  <a:pt x="793" y="466"/>
                </a:lnTo>
                <a:lnTo>
                  <a:pt x="796" y="470"/>
                </a:lnTo>
                <a:lnTo>
                  <a:pt x="796" y="470"/>
                </a:lnTo>
                <a:lnTo>
                  <a:pt x="806" y="483"/>
                </a:lnTo>
                <a:lnTo>
                  <a:pt x="806" y="483"/>
                </a:lnTo>
                <a:lnTo>
                  <a:pt x="808" y="483"/>
                </a:lnTo>
                <a:lnTo>
                  <a:pt x="808" y="483"/>
                </a:lnTo>
                <a:lnTo>
                  <a:pt x="816" y="497"/>
                </a:lnTo>
                <a:lnTo>
                  <a:pt x="816" y="497"/>
                </a:lnTo>
                <a:lnTo>
                  <a:pt x="818" y="501"/>
                </a:lnTo>
                <a:lnTo>
                  <a:pt x="818" y="501"/>
                </a:lnTo>
                <a:lnTo>
                  <a:pt x="824" y="517"/>
                </a:lnTo>
                <a:lnTo>
                  <a:pt x="824" y="517"/>
                </a:lnTo>
                <a:lnTo>
                  <a:pt x="828" y="529"/>
                </a:lnTo>
                <a:lnTo>
                  <a:pt x="828" y="541"/>
                </a:lnTo>
                <a:lnTo>
                  <a:pt x="828" y="556"/>
                </a:lnTo>
                <a:lnTo>
                  <a:pt x="826" y="568"/>
                </a:lnTo>
                <a:lnTo>
                  <a:pt x="824" y="580"/>
                </a:lnTo>
                <a:lnTo>
                  <a:pt x="820" y="592"/>
                </a:lnTo>
                <a:lnTo>
                  <a:pt x="814" y="604"/>
                </a:lnTo>
                <a:lnTo>
                  <a:pt x="808" y="615"/>
                </a:lnTo>
                <a:lnTo>
                  <a:pt x="800" y="627"/>
                </a:lnTo>
                <a:lnTo>
                  <a:pt x="789" y="637"/>
                </a:lnTo>
                <a:lnTo>
                  <a:pt x="779" y="645"/>
                </a:lnTo>
                <a:lnTo>
                  <a:pt x="767" y="655"/>
                </a:lnTo>
                <a:lnTo>
                  <a:pt x="755" y="663"/>
                </a:lnTo>
                <a:lnTo>
                  <a:pt x="743" y="669"/>
                </a:lnTo>
                <a:lnTo>
                  <a:pt x="729" y="675"/>
                </a:lnTo>
                <a:lnTo>
                  <a:pt x="714" y="681"/>
                </a:lnTo>
                <a:lnTo>
                  <a:pt x="714" y="681"/>
                </a:lnTo>
                <a:close/>
                <a:moveTo>
                  <a:pt x="225" y="440"/>
                </a:moveTo>
                <a:lnTo>
                  <a:pt x="146" y="440"/>
                </a:lnTo>
                <a:lnTo>
                  <a:pt x="146" y="440"/>
                </a:lnTo>
                <a:lnTo>
                  <a:pt x="146" y="450"/>
                </a:lnTo>
                <a:lnTo>
                  <a:pt x="148" y="479"/>
                </a:lnTo>
                <a:lnTo>
                  <a:pt x="152" y="521"/>
                </a:lnTo>
                <a:lnTo>
                  <a:pt x="156" y="546"/>
                </a:lnTo>
                <a:lnTo>
                  <a:pt x="161" y="570"/>
                </a:lnTo>
                <a:lnTo>
                  <a:pt x="169" y="598"/>
                </a:lnTo>
                <a:lnTo>
                  <a:pt x="177" y="625"/>
                </a:lnTo>
                <a:lnTo>
                  <a:pt x="187" y="651"/>
                </a:lnTo>
                <a:lnTo>
                  <a:pt x="201" y="677"/>
                </a:lnTo>
                <a:lnTo>
                  <a:pt x="217" y="702"/>
                </a:lnTo>
                <a:lnTo>
                  <a:pt x="238" y="724"/>
                </a:lnTo>
                <a:lnTo>
                  <a:pt x="260" y="744"/>
                </a:lnTo>
                <a:lnTo>
                  <a:pt x="272" y="753"/>
                </a:lnTo>
                <a:lnTo>
                  <a:pt x="284" y="761"/>
                </a:lnTo>
                <a:lnTo>
                  <a:pt x="284" y="761"/>
                </a:lnTo>
                <a:lnTo>
                  <a:pt x="266" y="720"/>
                </a:lnTo>
                <a:lnTo>
                  <a:pt x="250" y="681"/>
                </a:lnTo>
                <a:lnTo>
                  <a:pt x="238" y="647"/>
                </a:lnTo>
                <a:lnTo>
                  <a:pt x="227" y="615"/>
                </a:lnTo>
                <a:lnTo>
                  <a:pt x="219" y="586"/>
                </a:lnTo>
                <a:lnTo>
                  <a:pt x="215" y="560"/>
                </a:lnTo>
                <a:lnTo>
                  <a:pt x="213" y="535"/>
                </a:lnTo>
                <a:lnTo>
                  <a:pt x="211" y="515"/>
                </a:lnTo>
                <a:lnTo>
                  <a:pt x="211" y="497"/>
                </a:lnTo>
                <a:lnTo>
                  <a:pt x="213" y="483"/>
                </a:lnTo>
                <a:lnTo>
                  <a:pt x="217" y="458"/>
                </a:lnTo>
                <a:lnTo>
                  <a:pt x="223" y="444"/>
                </a:lnTo>
                <a:lnTo>
                  <a:pt x="225" y="440"/>
                </a:lnTo>
                <a:lnTo>
                  <a:pt x="225" y="440"/>
                </a:lnTo>
                <a:close/>
                <a:moveTo>
                  <a:pt x="769" y="533"/>
                </a:moveTo>
                <a:lnTo>
                  <a:pt x="769" y="533"/>
                </a:lnTo>
                <a:lnTo>
                  <a:pt x="765" y="523"/>
                </a:lnTo>
                <a:lnTo>
                  <a:pt x="759" y="513"/>
                </a:lnTo>
                <a:lnTo>
                  <a:pt x="751" y="505"/>
                </a:lnTo>
                <a:lnTo>
                  <a:pt x="743" y="499"/>
                </a:lnTo>
                <a:lnTo>
                  <a:pt x="733" y="493"/>
                </a:lnTo>
                <a:lnTo>
                  <a:pt x="722" y="487"/>
                </a:lnTo>
                <a:lnTo>
                  <a:pt x="712" y="485"/>
                </a:lnTo>
                <a:lnTo>
                  <a:pt x="700" y="483"/>
                </a:lnTo>
                <a:lnTo>
                  <a:pt x="700" y="483"/>
                </a:lnTo>
                <a:lnTo>
                  <a:pt x="696" y="513"/>
                </a:lnTo>
                <a:lnTo>
                  <a:pt x="688" y="550"/>
                </a:lnTo>
                <a:lnTo>
                  <a:pt x="682" y="572"/>
                </a:lnTo>
                <a:lnTo>
                  <a:pt x="674" y="592"/>
                </a:lnTo>
                <a:lnTo>
                  <a:pt x="664" y="615"/>
                </a:lnTo>
                <a:lnTo>
                  <a:pt x="653" y="637"/>
                </a:lnTo>
                <a:lnTo>
                  <a:pt x="653" y="637"/>
                </a:lnTo>
                <a:lnTo>
                  <a:pt x="660" y="639"/>
                </a:lnTo>
                <a:lnTo>
                  <a:pt x="660" y="639"/>
                </a:lnTo>
                <a:lnTo>
                  <a:pt x="664" y="639"/>
                </a:lnTo>
                <a:lnTo>
                  <a:pt x="664" y="639"/>
                </a:lnTo>
                <a:lnTo>
                  <a:pt x="680" y="639"/>
                </a:lnTo>
                <a:lnTo>
                  <a:pt x="680" y="639"/>
                </a:lnTo>
                <a:lnTo>
                  <a:pt x="684" y="637"/>
                </a:lnTo>
                <a:lnTo>
                  <a:pt x="684" y="637"/>
                </a:lnTo>
                <a:lnTo>
                  <a:pt x="700" y="635"/>
                </a:lnTo>
                <a:lnTo>
                  <a:pt x="700" y="635"/>
                </a:lnTo>
                <a:lnTo>
                  <a:pt x="718" y="627"/>
                </a:lnTo>
                <a:lnTo>
                  <a:pt x="733" y="619"/>
                </a:lnTo>
                <a:lnTo>
                  <a:pt x="747" y="606"/>
                </a:lnTo>
                <a:lnTo>
                  <a:pt x="757" y="594"/>
                </a:lnTo>
                <a:lnTo>
                  <a:pt x="765" y="580"/>
                </a:lnTo>
                <a:lnTo>
                  <a:pt x="769" y="564"/>
                </a:lnTo>
                <a:lnTo>
                  <a:pt x="771" y="550"/>
                </a:lnTo>
                <a:lnTo>
                  <a:pt x="769" y="533"/>
                </a:lnTo>
                <a:lnTo>
                  <a:pt x="769" y="533"/>
                </a:lnTo>
                <a:close/>
                <a:moveTo>
                  <a:pt x="434" y="359"/>
                </a:moveTo>
                <a:lnTo>
                  <a:pt x="434" y="359"/>
                </a:lnTo>
                <a:lnTo>
                  <a:pt x="451" y="335"/>
                </a:lnTo>
                <a:lnTo>
                  <a:pt x="463" y="312"/>
                </a:lnTo>
                <a:lnTo>
                  <a:pt x="471" y="294"/>
                </a:lnTo>
                <a:lnTo>
                  <a:pt x="475" y="276"/>
                </a:lnTo>
                <a:lnTo>
                  <a:pt x="477" y="259"/>
                </a:lnTo>
                <a:lnTo>
                  <a:pt x="477" y="245"/>
                </a:lnTo>
                <a:lnTo>
                  <a:pt x="473" y="233"/>
                </a:lnTo>
                <a:lnTo>
                  <a:pt x="469" y="223"/>
                </a:lnTo>
                <a:lnTo>
                  <a:pt x="463" y="213"/>
                </a:lnTo>
                <a:lnTo>
                  <a:pt x="455" y="205"/>
                </a:lnTo>
                <a:lnTo>
                  <a:pt x="438" y="188"/>
                </a:lnTo>
                <a:lnTo>
                  <a:pt x="422" y="178"/>
                </a:lnTo>
                <a:lnTo>
                  <a:pt x="410" y="168"/>
                </a:lnTo>
                <a:lnTo>
                  <a:pt x="410" y="168"/>
                </a:lnTo>
                <a:lnTo>
                  <a:pt x="406" y="164"/>
                </a:lnTo>
                <a:lnTo>
                  <a:pt x="402" y="156"/>
                </a:lnTo>
                <a:lnTo>
                  <a:pt x="396" y="136"/>
                </a:lnTo>
                <a:lnTo>
                  <a:pt x="392" y="109"/>
                </a:lnTo>
                <a:lnTo>
                  <a:pt x="392" y="97"/>
                </a:lnTo>
                <a:lnTo>
                  <a:pt x="394" y="83"/>
                </a:lnTo>
                <a:lnTo>
                  <a:pt x="398" y="69"/>
                </a:lnTo>
                <a:lnTo>
                  <a:pt x="402" y="55"/>
                </a:lnTo>
                <a:lnTo>
                  <a:pt x="408" y="42"/>
                </a:lnTo>
                <a:lnTo>
                  <a:pt x="418" y="30"/>
                </a:lnTo>
                <a:lnTo>
                  <a:pt x="428" y="20"/>
                </a:lnTo>
                <a:lnTo>
                  <a:pt x="443" y="12"/>
                </a:lnTo>
                <a:lnTo>
                  <a:pt x="459" y="4"/>
                </a:lnTo>
                <a:lnTo>
                  <a:pt x="479" y="0"/>
                </a:lnTo>
                <a:lnTo>
                  <a:pt x="479" y="0"/>
                </a:lnTo>
                <a:lnTo>
                  <a:pt x="469" y="12"/>
                </a:lnTo>
                <a:lnTo>
                  <a:pt x="461" y="24"/>
                </a:lnTo>
                <a:lnTo>
                  <a:pt x="455" y="34"/>
                </a:lnTo>
                <a:lnTo>
                  <a:pt x="451" y="46"/>
                </a:lnTo>
                <a:lnTo>
                  <a:pt x="449" y="57"/>
                </a:lnTo>
                <a:lnTo>
                  <a:pt x="449" y="67"/>
                </a:lnTo>
                <a:lnTo>
                  <a:pt x="451" y="77"/>
                </a:lnTo>
                <a:lnTo>
                  <a:pt x="453" y="87"/>
                </a:lnTo>
                <a:lnTo>
                  <a:pt x="463" y="107"/>
                </a:lnTo>
                <a:lnTo>
                  <a:pt x="475" y="126"/>
                </a:lnTo>
                <a:lnTo>
                  <a:pt x="501" y="166"/>
                </a:lnTo>
                <a:lnTo>
                  <a:pt x="514" y="184"/>
                </a:lnTo>
                <a:lnTo>
                  <a:pt x="524" y="207"/>
                </a:lnTo>
                <a:lnTo>
                  <a:pt x="526" y="217"/>
                </a:lnTo>
                <a:lnTo>
                  <a:pt x="528" y="227"/>
                </a:lnTo>
                <a:lnTo>
                  <a:pt x="528" y="239"/>
                </a:lnTo>
                <a:lnTo>
                  <a:pt x="528" y="249"/>
                </a:lnTo>
                <a:lnTo>
                  <a:pt x="524" y="261"/>
                </a:lnTo>
                <a:lnTo>
                  <a:pt x="520" y="274"/>
                </a:lnTo>
                <a:lnTo>
                  <a:pt x="511" y="288"/>
                </a:lnTo>
                <a:lnTo>
                  <a:pt x="501" y="300"/>
                </a:lnTo>
                <a:lnTo>
                  <a:pt x="489" y="314"/>
                </a:lnTo>
                <a:lnTo>
                  <a:pt x="473" y="328"/>
                </a:lnTo>
                <a:lnTo>
                  <a:pt x="455" y="343"/>
                </a:lnTo>
                <a:lnTo>
                  <a:pt x="434" y="359"/>
                </a:lnTo>
                <a:lnTo>
                  <a:pt x="434" y="359"/>
                </a:lnTo>
                <a:close/>
                <a:moveTo>
                  <a:pt x="315" y="359"/>
                </a:moveTo>
                <a:lnTo>
                  <a:pt x="315" y="359"/>
                </a:lnTo>
                <a:lnTo>
                  <a:pt x="329" y="339"/>
                </a:lnTo>
                <a:lnTo>
                  <a:pt x="339" y="320"/>
                </a:lnTo>
                <a:lnTo>
                  <a:pt x="345" y="306"/>
                </a:lnTo>
                <a:lnTo>
                  <a:pt x="349" y="292"/>
                </a:lnTo>
                <a:lnTo>
                  <a:pt x="351" y="278"/>
                </a:lnTo>
                <a:lnTo>
                  <a:pt x="349" y="268"/>
                </a:lnTo>
                <a:lnTo>
                  <a:pt x="347" y="257"/>
                </a:lnTo>
                <a:lnTo>
                  <a:pt x="343" y="247"/>
                </a:lnTo>
                <a:lnTo>
                  <a:pt x="337" y="239"/>
                </a:lnTo>
                <a:lnTo>
                  <a:pt x="333" y="233"/>
                </a:lnTo>
                <a:lnTo>
                  <a:pt x="319" y="221"/>
                </a:lnTo>
                <a:lnTo>
                  <a:pt x="307" y="213"/>
                </a:lnTo>
                <a:lnTo>
                  <a:pt x="296" y="205"/>
                </a:lnTo>
                <a:lnTo>
                  <a:pt x="296" y="205"/>
                </a:lnTo>
                <a:lnTo>
                  <a:pt x="288" y="195"/>
                </a:lnTo>
                <a:lnTo>
                  <a:pt x="284" y="176"/>
                </a:lnTo>
                <a:lnTo>
                  <a:pt x="280" y="156"/>
                </a:lnTo>
                <a:lnTo>
                  <a:pt x="282" y="134"/>
                </a:lnTo>
                <a:lnTo>
                  <a:pt x="284" y="124"/>
                </a:lnTo>
                <a:lnTo>
                  <a:pt x="288" y="111"/>
                </a:lnTo>
                <a:lnTo>
                  <a:pt x="294" y="101"/>
                </a:lnTo>
                <a:lnTo>
                  <a:pt x="300" y="91"/>
                </a:lnTo>
                <a:lnTo>
                  <a:pt x="311" y="83"/>
                </a:lnTo>
                <a:lnTo>
                  <a:pt x="323" y="75"/>
                </a:lnTo>
                <a:lnTo>
                  <a:pt x="335" y="71"/>
                </a:lnTo>
                <a:lnTo>
                  <a:pt x="351" y="67"/>
                </a:lnTo>
                <a:lnTo>
                  <a:pt x="351" y="67"/>
                </a:lnTo>
                <a:lnTo>
                  <a:pt x="343" y="77"/>
                </a:lnTo>
                <a:lnTo>
                  <a:pt x="337" y="85"/>
                </a:lnTo>
                <a:lnTo>
                  <a:pt x="331" y="95"/>
                </a:lnTo>
                <a:lnTo>
                  <a:pt x="329" y="103"/>
                </a:lnTo>
                <a:lnTo>
                  <a:pt x="327" y="113"/>
                </a:lnTo>
                <a:lnTo>
                  <a:pt x="327" y="121"/>
                </a:lnTo>
                <a:lnTo>
                  <a:pt x="331" y="138"/>
                </a:lnTo>
                <a:lnTo>
                  <a:pt x="337" y="154"/>
                </a:lnTo>
                <a:lnTo>
                  <a:pt x="347" y="170"/>
                </a:lnTo>
                <a:lnTo>
                  <a:pt x="369" y="201"/>
                </a:lnTo>
                <a:lnTo>
                  <a:pt x="380" y="217"/>
                </a:lnTo>
                <a:lnTo>
                  <a:pt x="388" y="233"/>
                </a:lnTo>
                <a:lnTo>
                  <a:pt x="392" y="251"/>
                </a:lnTo>
                <a:lnTo>
                  <a:pt x="392" y="261"/>
                </a:lnTo>
                <a:lnTo>
                  <a:pt x="392" y="270"/>
                </a:lnTo>
                <a:lnTo>
                  <a:pt x="390" y="280"/>
                </a:lnTo>
                <a:lnTo>
                  <a:pt x="384" y="290"/>
                </a:lnTo>
                <a:lnTo>
                  <a:pt x="378" y="300"/>
                </a:lnTo>
                <a:lnTo>
                  <a:pt x="369" y="310"/>
                </a:lnTo>
                <a:lnTo>
                  <a:pt x="359" y="322"/>
                </a:lnTo>
                <a:lnTo>
                  <a:pt x="347" y="335"/>
                </a:lnTo>
                <a:lnTo>
                  <a:pt x="315" y="359"/>
                </a:lnTo>
                <a:lnTo>
                  <a:pt x="315" y="359"/>
                </a:lnTo>
                <a:close/>
                <a:moveTo>
                  <a:pt x="704" y="878"/>
                </a:moveTo>
                <a:lnTo>
                  <a:pt x="704" y="878"/>
                </a:lnTo>
                <a:lnTo>
                  <a:pt x="55" y="878"/>
                </a:lnTo>
                <a:lnTo>
                  <a:pt x="55" y="878"/>
                </a:lnTo>
                <a:lnTo>
                  <a:pt x="43" y="878"/>
                </a:lnTo>
                <a:lnTo>
                  <a:pt x="35" y="876"/>
                </a:lnTo>
                <a:lnTo>
                  <a:pt x="27" y="872"/>
                </a:lnTo>
                <a:lnTo>
                  <a:pt x="21" y="870"/>
                </a:lnTo>
                <a:lnTo>
                  <a:pt x="10" y="862"/>
                </a:lnTo>
                <a:lnTo>
                  <a:pt x="4" y="852"/>
                </a:lnTo>
                <a:lnTo>
                  <a:pt x="0" y="842"/>
                </a:lnTo>
                <a:lnTo>
                  <a:pt x="0" y="834"/>
                </a:lnTo>
                <a:lnTo>
                  <a:pt x="0" y="826"/>
                </a:lnTo>
                <a:lnTo>
                  <a:pt x="753" y="826"/>
                </a:lnTo>
                <a:lnTo>
                  <a:pt x="753" y="826"/>
                </a:lnTo>
                <a:lnTo>
                  <a:pt x="753" y="834"/>
                </a:lnTo>
                <a:lnTo>
                  <a:pt x="751" y="842"/>
                </a:lnTo>
                <a:lnTo>
                  <a:pt x="749" y="852"/>
                </a:lnTo>
                <a:lnTo>
                  <a:pt x="743" y="862"/>
                </a:lnTo>
                <a:lnTo>
                  <a:pt x="735" y="870"/>
                </a:lnTo>
                <a:lnTo>
                  <a:pt x="722" y="876"/>
                </a:lnTo>
                <a:lnTo>
                  <a:pt x="714" y="878"/>
                </a:lnTo>
                <a:lnTo>
                  <a:pt x="704" y="878"/>
                </a:lnTo>
                <a:lnTo>
                  <a:pt x="704" y="878"/>
                </a:lnTo>
                <a:close/>
              </a:path>
            </a:pathLst>
          </a:custGeom>
          <a:solidFill>
            <a:srgbClr val="4074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tthew\Desktop\ltty\002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617675"/>
            <a:ext cx="12192000" cy="5643521"/>
          </a:xfrm>
          <a:prstGeom prst="rect">
            <a:avLst/>
          </a:prstGeom>
          <a:noFill/>
        </p:spPr>
      </p:pic>
      <p:sp>
        <p:nvSpPr>
          <p:cNvPr id="19" name="矩形 18"/>
          <p:cNvSpPr/>
          <p:nvPr/>
        </p:nvSpPr>
        <p:spPr>
          <a:xfrm>
            <a:off x="0" y="0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-1172" y="6208846"/>
            <a:ext cx="12192000" cy="649154"/>
          </a:xfrm>
          <a:prstGeom prst="rect">
            <a:avLst/>
          </a:prstGeom>
          <a:gradFill>
            <a:gsLst>
              <a:gs pos="0">
                <a:srgbClr val="DDEBCF"/>
              </a:gs>
              <a:gs pos="50000">
                <a:srgbClr val="9CB86E"/>
              </a:gs>
              <a:gs pos="100000">
                <a:srgbClr val="156B13"/>
              </a:gs>
            </a:gsLst>
            <a:lin ang="5400000" scaled="0"/>
          </a:gradFill>
          <a:ln>
            <a:solidFill>
              <a:srgbClr val="568D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NjIyMDE2ZDU4OGIzYWY1MWExZWFiOTE3MTM3ZTRmNzgifQ=="/>
</p:tagLst>
</file>

<file path=ppt/theme/theme1.xml><?xml version="1.0" encoding="utf-8"?>
<a:theme xmlns:a="http://schemas.openxmlformats.org/drawingml/2006/main" name="Office 主题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WPS 演示</Application>
  <PresentationFormat>自定义</PresentationFormat>
  <Paragraphs>65</Paragraphs>
  <Slides>32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4" baseType="lpstr">
      <vt:lpstr>Arial</vt:lpstr>
      <vt:lpstr>宋体</vt:lpstr>
      <vt:lpstr>Wingdings</vt:lpstr>
      <vt:lpstr>微软雅黑</vt:lpstr>
      <vt:lpstr>黑体</vt:lpstr>
      <vt:lpstr>Arial Unicode MS</vt:lpstr>
      <vt:lpstr>Calibri</vt:lpstr>
      <vt:lpstr>Times New Roman</vt:lpstr>
      <vt:lpstr>华文隶书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matthew lu</dc:creator>
  <cp:lastModifiedBy>江边庐</cp:lastModifiedBy>
  <cp:revision>56</cp:revision>
  <dcterms:created xsi:type="dcterms:W3CDTF">2014-06-18T03:33:00Z</dcterms:created>
  <dcterms:modified xsi:type="dcterms:W3CDTF">2022-06-10T12:58:50Z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5CD180A78F1448C9B76E1EFB34C71A30</vt:lpwstr>
  </property>
  <property fmtid="{D5CDD505-2E9C-101B-9397-08002B2CF9AE}" pid="3" name="KSOProductBuildVer">
    <vt:lpwstr>2052-11.1.0.11744</vt:lpwstr>
  </property>
</Properties>
</file>

<file path=docProps/thumbnail.jpeg>
</file>